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1860" r:id="rId2"/>
    <p:sldId id="275" r:id="rId3"/>
    <p:sldId id="1864" r:id="rId4"/>
    <p:sldId id="1845" r:id="rId5"/>
    <p:sldId id="263" r:id="rId6"/>
    <p:sldId id="264" r:id="rId7"/>
    <p:sldId id="1839" r:id="rId8"/>
    <p:sldId id="1853" r:id="rId9"/>
    <p:sldId id="265" r:id="rId10"/>
    <p:sldId id="1857" r:id="rId11"/>
    <p:sldId id="1732" r:id="rId12"/>
    <p:sldId id="1840" r:id="rId13"/>
    <p:sldId id="1866" r:id="rId14"/>
    <p:sldId id="1868" r:id="rId15"/>
    <p:sldId id="1848" r:id="rId16"/>
    <p:sldId id="1849" r:id="rId17"/>
    <p:sldId id="1867" r:id="rId18"/>
    <p:sldId id="1869" r:id="rId19"/>
    <p:sldId id="1858" r:id="rId20"/>
    <p:sldId id="1854" r:id="rId21"/>
    <p:sldId id="1852" r:id="rId22"/>
    <p:sldId id="1855" r:id="rId23"/>
    <p:sldId id="1856" r:id="rId24"/>
    <p:sldId id="301" r:id="rId25"/>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snapToGrid="0">
      <p:cViewPr varScale="1">
        <p:scale>
          <a:sx n="93" d="100"/>
          <a:sy n="93" d="100"/>
        </p:scale>
        <p:origin x="274" y="8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9" d="100"/>
          <a:sy n="69" d="100"/>
        </p:scale>
        <p:origin x="309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dPt>
            <c:idx val="0"/>
            <c:bubble3D val="0"/>
            <c:spPr>
              <a:solidFill>
                <a:srgbClr val="0070C0"/>
              </a:solidFill>
              <a:ln w="19050">
                <a:solidFill>
                  <a:schemeClr val="lt1"/>
                </a:solidFill>
              </a:ln>
              <a:effectLst/>
            </c:spPr>
            <c:extLst>
              <c:ext xmlns:c16="http://schemas.microsoft.com/office/drawing/2014/chart" uri="{C3380CC4-5D6E-409C-BE32-E72D297353CC}">
                <c16:uniqueId val="{00000002-A36D-4B1E-89A5-F82EA475FC22}"/>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A36D-4B1E-89A5-F82EA475FC22}"/>
              </c:ext>
            </c:extLst>
          </c:dPt>
          <c:dPt>
            <c:idx val="2"/>
            <c:bubble3D val="0"/>
            <c:spPr>
              <a:solidFill>
                <a:srgbClr val="FF0000"/>
              </a:solidFill>
              <a:ln w="19050">
                <a:solidFill>
                  <a:schemeClr val="lt1"/>
                </a:solidFill>
              </a:ln>
              <a:effectLst/>
            </c:spPr>
            <c:extLst>
              <c:ext xmlns:c16="http://schemas.microsoft.com/office/drawing/2014/chart" uri="{C3380CC4-5D6E-409C-BE32-E72D297353CC}">
                <c16:uniqueId val="{00000004-A36D-4B1E-89A5-F82EA475FC22}"/>
              </c:ext>
            </c:extLst>
          </c:dPt>
          <c:cat>
            <c:strRef>
              <c:f>Sheet1!$A$2:$A$4</c:f>
              <c:strCache>
                <c:ptCount val="3"/>
                <c:pt idx="0">
                  <c:v>落ち着いて行動できる人</c:v>
                </c:pt>
                <c:pt idx="1">
                  <c:v>我を失ってしまい叫ぶ人</c:v>
                </c:pt>
                <c:pt idx="2">
                  <c:v>何もできない人</c:v>
                </c:pt>
              </c:strCache>
            </c:strRef>
          </c:cat>
          <c:val>
            <c:numRef>
              <c:f>Sheet1!$B$2:$B$4</c:f>
              <c:numCache>
                <c:formatCode>General</c:formatCode>
                <c:ptCount val="3"/>
                <c:pt idx="0">
                  <c:v>10</c:v>
                </c:pt>
                <c:pt idx="1">
                  <c:v>15</c:v>
                </c:pt>
                <c:pt idx="2">
                  <c:v>75</c:v>
                </c:pt>
              </c:numCache>
            </c:numRef>
          </c:val>
          <c:extLst>
            <c:ext xmlns:c16="http://schemas.microsoft.com/office/drawing/2014/chart" uri="{C3380CC4-5D6E-409C-BE32-E72D297353CC}">
              <c16:uniqueId val="{00000000-A36D-4B1E-89A5-F82EA475FC2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8056"/>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0"/>
            <a:ext cx="2945659" cy="498056"/>
          </a:xfrm>
          <a:prstGeom prst="rect">
            <a:avLst/>
          </a:prstGeom>
        </p:spPr>
        <p:txBody>
          <a:bodyPr vert="horz" lIns="91432" tIns="45716" rIns="91432" bIns="45716" rtlCol="0"/>
          <a:lstStyle>
            <a:lvl1pPr algn="r">
              <a:defRPr sz="1200"/>
            </a:lvl1pPr>
          </a:lstStyle>
          <a:p>
            <a:fld id="{908B677C-14F4-49D6-AB5C-60880C52045B}" type="datetimeFigureOut">
              <a:rPr kumimoji="1" lang="ja-JP" altLang="en-US" smtClean="0"/>
              <a:t>2023/2/12</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32" tIns="45716" rIns="91432"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5"/>
            <a:ext cx="2945659" cy="498055"/>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5"/>
            <a:ext cx="2945659" cy="498055"/>
          </a:xfrm>
          <a:prstGeom prst="rect">
            <a:avLst/>
          </a:prstGeom>
        </p:spPr>
        <p:txBody>
          <a:bodyPr vert="horz" lIns="91432" tIns="45716" rIns="91432" bIns="45716" rtlCol="0" anchor="b"/>
          <a:lstStyle>
            <a:lvl1pPr algn="r">
              <a:defRPr sz="1200"/>
            </a:lvl1pPr>
          </a:lstStyle>
          <a:p>
            <a:fld id="{BA77F14B-967B-4B4F-A5BC-98493C0A45A3}" type="slidenum">
              <a:rPr kumimoji="1" lang="ja-JP" altLang="en-US" smtClean="0"/>
              <a:t>‹#›</a:t>
            </a:fld>
            <a:endParaRPr kumimoji="1" lang="ja-JP" altLang="en-US"/>
          </a:p>
        </p:txBody>
      </p:sp>
    </p:spTree>
    <p:extLst>
      <p:ext uri="{BB962C8B-B14F-4D97-AF65-F5344CB8AC3E}">
        <p14:creationId xmlns:p14="http://schemas.microsoft.com/office/powerpoint/2010/main" val="318881479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1</a:t>
            </a:fld>
            <a:endParaRPr kumimoji="1" lang="ja-JP" altLang="en-US"/>
          </a:p>
        </p:txBody>
      </p:sp>
    </p:spTree>
    <p:extLst>
      <p:ext uri="{BB962C8B-B14F-4D97-AF65-F5344CB8AC3E}">
        <p14:creationId xmlns:p14="http://schemas.microsoft.com/office/powerpoint/2010/main" val="3438571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777193"/>
            <a:ext cx="5438140" cy="4651391"/>
          </a:xfrm>
        </p:spPr>
        <p:txBody>
          <a:bodyPr/>
          <a:lstStyle/>
          <a:p>
            <a:r>
              <a:rPr kumimoji="1" lang="ja-JP" altLang="en-US" b="1" dirty="0"/>
              <a:t>もう一つ大事なことは、今日はとても時間が限られています。</a:t>
            </a:r>
            <a:endParaRPr kumimoji="1" lang="en-US" altLang="ja-JP" b="1" dirty="0"/>
          </a:p>
          <a:p>
            <a:endParaRPr lang="en-US" altLang="ja-JP" dirty="0"/>
          </a:p>
          <a:p>
            <a:r>
              <a:rPr lang="ja-JP" altLang="en-US" b="1" dirty="0">
                <a:solidFill>
                  <a:srgbClr val="FF0000"/>
                </a:solidFill>
              </a:rPr>
              <a:t>（実施する学校の時間割によって時間を調整する）</a:t>
            </a:r>
            <a:endParaRPr kumimoji="1" lang="en-US" altLang="ja-JP" b="1" dirty="0">
              <a:solidFill>
                <a:srgbClr val="FF0000"/>
              </a:solidFill>
            </a:endParaRPr>
          </a:p>
          <a:p>
            <a:endParaRPr lang="en-US" altLang="ja-JP" dirty="0"/>
          </a:p>
          <a:p>
            <a:r>
              <a:rPr lang="ja-JP" altLang="en-US" dirty="0"/>
              <a:t>ひとつひとつ時間が決まっていますので、しっかり守ってください。</a:t>
            </a:r>
            <a:endParaRPr lang="en-US" altLang="ja-JP" dirty="0"/>
          </a:p>
          <a:p>
            <a:endParaRPr kumimoji="1" lang="en-US" altLang="ja-JP" dirty="0"/>
          </a:p>
          <a:p>
            <a:r>
              <a:rPr lang="ja-JP" altLang="en-US" dirty="0"/>
              <a:t>始まりと終わりにベルを鳴らして合図をします。</a:t>
            </a:r>
            <a:endParaRPr lang="en-US" altLang="ja-JP" dirty="0"/>
          </a:p>
          <a:p>
            <a:endParaRPr kumimoji="1" lang="en-US" altLang="ja-JP" dirty="0"/>
          </a:p>
          <a:p>
            <a:r>
              <a:rPr lang="ja-JP" altLang="en-US" dirty="0"/>
              <a:t>こんな感じです　　</a:t>
            </a:r>
            <a:r>
              <a:rPr lang="ja-JP" altLang="en-US" b="1" dirty="0">
                <a:solidFill>
                  <a:srgbClr val="FF0000"/>
                </a:solidFill>
              </a:rPr>
              <a:t>チン！（実際にベルを鳴らしてみる）</a:t>
            </a:r>
            <a:endParaRPr lang="en-US" altLang="ja-JP" b="1" dirty="0">
              <a:solidFill>
                <a:srgbClr val="FF0000"/>
              </a:solidFill>
            </a:endParaRPr>
          </a:p>
          <a:p>
            <a:endParaRPr kumimoji="1" lang="en-US" altLang="ja-JP" dirty="0"/>
          </a:p>
          <a:p>
            <a:endParaRPr kumimoji="1" lang="en-US" altLang="ja-JP" dirty="0"/>
          </a:p>
          <a:p>
            <a:r>
              <a:rPr kumimoji="1" lang="ja-JP" altLang="en-US" dirty="0"/>
              <a:t>では、これからゲームを始めますが、ルールが分からなかったり、質問が</a:t>
            </a:r>
            <a:endParaRPr kumimoji="1" lang="en-US" altLang="ja-JP" dirty="0"/>
          </a:p>
          <a:p>
            <a:endParaRPr lang="en-US" altLang="ja-JP" dirty="0"/>
          </a:p>
          <a:p>
            <a:r>
              <a:rPr kumimoji="1" lang="ja-JP" altLang="en-US" dirty="0"/>
              <a:t>あるときには、周りにいる防災士さんに質問してください。</a:t>
            </a:r>
            <a:endParaRPr kumimoji="1" lang="en-US" altLang="ja-JP" dirty="0"/>
          </a:p>
          <a:p>
            <a:endParaRPr lang="en-US" altLang="ja-JP" dirty="0"/>
          </a:p>
          <a:p>
            <a:r>
              <a:rPr kumimoji="1" lang="ja-JP" altLang="en-US" dirty="0"/>
              <a:t>良いですか？　何か分からないことがある人？　</a:t>
            </a:r>
            <a:endParaRPr kumimoji="1" lang="en-US" altLang="ja-JP" dirty="0"/>
          </a:p>
          <a:p>
            <a:endParaRPr lang="en-US" altLang="ja-JP" dirty="0"/>
          </a:p>
          <a:p>
            <a:r>
              <a:rPr kumimoji="1" lang="ja-JP" altLang="en-US" b="1" dirty="0">
                <a:solidFill>
                  <a:srgbClr val="FF0000"/>
                </a:solidFill>
              </a:rPr>
              <a:t>（子供たちを見回す）</a:t>
            </a:r>
            <a:endParaRPr kumimoji="1" lang="en-US" altLang="ja-JP" b="1" dirty="0">
              <a:solidFill>
                <a:srgbClr val="FF0000"/>
              </a:solidFill>
            </a:endParaRPr>
          </a:p>
          <a:p>
            <a:endParaRPr lang="en-US" altLang="ja-JP" dirty="0"/>
          </a:p>
          <a:p>
            <a:r>
              <a:rPr lang="ja-JP" altLang="en-US" dirty="0"/>
              <a:t>はい、では始めましょう。</a:t>
            </a:r>
            <a:endParaRPr lang="en-US" altLang="ja-JP" dirty="0"/>
          </a:p>
          <a:p>
            <a:endParaRPr kumimoji="1" lang="en-US" altLang="ja-JP" dirty="0"/>
          </a:p>
          <a:p>
            <a:r>
              <a:rPr kumimoji="1" lang="ja-JP" altLang="en-US" dirty="0"/>
              <a:t>それでは、最初の問題です。</a:t>
            </a:r>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10</a:t>
            </a:fld>
            <a:endParaRPr kumimoji="1" lang="ja-JP" altLang="en-US"/>
          </a:p>
        </p:txBody>
      </p:sp>
    </p:spTree>
    <p:extLst>
      <p:ext uri="{BB962C8B-B14F-4D97-AF65-F5344CB8AC3E}">
        <p14:creationId xmlns:p14="http://schemas.microsoft.com/office/powerpoint/2010/main" val="1465068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あなたは被災者です。</a:t>
            </a:r>
            <a:endParaRPr lang="en-US" altLang="ja-JP" dirty="0"/>
          </a:p>
          <a:p>
            <a:endParaRPr kumimoji="1" lang="en-US" altLang="ja-JP" dirty="0"/>
          </a:p>
          <a:p>
            <a:r>
              <a:rPr lang="ja-JP" altLang="en-US" dirty="0"/>
              <a:t>地震でおうちがこわれ、おうちでは生活できなくなりました。</a:t>
            </a:r>
            <a:endParaRPr lang="en-US" altLang="ja-JP" dirty="0"/>
          </a:p>
          <a:p>
            <a:endParaRPr kumimoji="1" lang="en-US" altLang="ja-JP" dirty="0"/>
          </a:p>
          <a:p>
            <a:r>
              <a:rPr lang="ja-JP" altLang="en-US" dirty="0"/>
              <a:t>そのため家族でひなん所にきました。</a:t>
            </a:r>
            <a:endParaRPr lang="en-US" altLang="ja-JP" dirty="0"/>
          </a:p>
          <a:p>
            <a:endParaRPr kumimoji="1" lang="en-US" altLang="ja-JP" dirty="0"/>
          </a:p>
          <a:p>
            <a:r>
              <a:rPr lang="ja-JP" altLang="en-US" dirty="0"/>
              <a:t>わたしたち家族は、ひじょう持ち出し袋を持っています。</a:t>
            </a:r>
            <a:endParaRPr lang="en-US" altLang="ja-JP" dirty="0"/>
          </a:p>
          <a:p>
            <a:endParaRPr kumimoji="1" lang="en-US" altLang="ja-JP" dirty="0"/>
          </a:p>
          <a:p>
            <a:r>
              <a:rPr lang="ja-JP" altLang="en-US" dirty="0">
                <a:solidFill>
                  <a:srgbClr val="FF0000"/>
                </a:solidFill>
              </a:rPr>
              <a:t>（</a:t>
            </a:r>
            <a:r>
              <a:rPr lang="ja-JP" altLang="en-US" b="1" dirty="0">
                <a:solidFill>
                  <a:srgbClr val="FF0000"/>
                </a:solidFill>
              </a:rPr>
              <a:t>非常持ち出し袋を実際に見せる）</a:t>
            </a:r>
            <a:r>
              <a:rPr lang="en-US" altLang="ja-JP" b="1" dirty="0">
                <a:solidFill>
                  <a:srgbClr val="FF0000"/>
                </a:solidFill>
              </a:rPr>
              <a:t>&lt;----------- POINT!!</a:t>
            </a:r>
          </a:p>
          <a:p>
            <a:endParaRPr kumimoji="1" lang="en-US" altLang="ja-JP" dirty="0"/>
          </a:p>
          <a:p>
            <a:r>
              <a:rPr lang="ja-JP" altLang="en-US" dirty="0"/>
              <a:t>夜になり、おなかがすいてきました。</a:t>
            </a:r>
            <a:endParaRPr lang="en-US" altLang="ja-JP" dirty="0"/>
          </a:p>
          <a:p>
            <a:endParaRPr kumimoji="1" lang="en-US" altLang="ja-JP" dirty="0"/>
          </a:p>
          <a:p>
            <a:r>
              <a:rPr lang="ja-JP" altLang="en-US" dirty="0"/>
              <a:t>まわりにはひじょう持ち出し袋をもっていない人たちもたくさんいます。</a:t>
            </a:r>
            <a:endParaRPr kumimoji="1" lang="ja-JP" altLang="en-US" dirty="0"/>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11</a:t>
            </a:fld>
            <a:endParaRPr kumimoji="1" lang="ja-JP" altLang="en-US"/>
          </a:p>
        </p:txBody>
      </p:sp>
    </p:spTree>
    <p:extLst>
      <p:ext uri="{BB962C8B-B14F-4D97-AF65-F5344CB8AC3E}">
        <p14:creationId xmlns:p14="http://schemas.microsoft.com/office/powerpoint/2010/main" val="1944708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そこで皆さ</a:t>
            </a:r>
            <a:r>
              <a:rPr lang="ja-JP" altLang="en-US" dirty="0"/>
              <a:t>ん</a:t>
            </a:r>
            <a:r>
              <a:rPr kumimoji="1" lang="ja-JP" altLang="en-US" dirty="0"/>
              <a:t>に問題です。</a:t>
            </a:r>
            <a:endParaRPr kumimoji="1" lang="en-US" altLang="ja-JP" dirty="0"/>
          </a:p>
          <a:p>
            <a:endParaRPr lang="en-US" altLang="ja-JP" dirty="0"/>
          </a:p>
          <a:p>
            <a:r>
              <a:rPr kumimoji="1" lang="ja-JP" altLang="en-US" dirty="0"/>
              <a:t>あなたは食料を出して食べますか？</a:t>
            </a:r>
            <a:endParaRPr kumimoji="1" lang="en-US" altLang="ja-JP" dirty="0"/>
          </a:p>
          <a:p>
            <a:endParaRPr lang="en-US" altLang="ja-JP" dirty="0"/>
          </a:p>
          <a:p>
            <a:r>
              <a:rPr kumimoji="1" lang="ja-JP" altLang="en-US" b="1" dirty="0"/>
              <a:t>食べるという人は</a:t>
            </a:r>
            <a:r>
              <a:rPr kumimoji="1" lang="en-US" altLang="ja-JP" b="1" dirty="0"/>
              <a:t>YES</a:t>
            </a:r>
          </a:p>
          <a:p>
            <a:endParaRPr lang="en-US" altLang="ja-JP" dirty="0"/>
          </a:p>
          <a:p>
            <a:r>
              <a:rPr kumimoji="1" lang="ja-JP" altLang="en-US" b="1" dirty="0"/>
              <a:t>食べないという人は</a:t>
            </a:r>
            <a:r>
              <a:rPr kumimoji="1" lang="en-US" altLang="ja-JP" b="1" dirty="0"/>
              <a:t>NO</a:t>
            </a:r>
          </a:p>
          <a:p>
            <a:endParaRPr kumimoji="1" lang="en-US" altLang="ja-JP" dirty="0"/>
          </a:p>
          <a:p>
            <a:r>
              <a:rPr lang="ja-JP" altLang="en-US" dirty="0"/>
              <a:t>です。</a:t>
            </a:r>
            <a:endParaRPr lang="en-US" altLang="ja-JP" dirty="0"/>
          </a:p>
          <a:p>
            <a:endParaRPr lang="en-US" altLang="ja-JP" dirty="0"/>
          </a:p>
          <a:p>
            <a:r>
              <a:rPr lang="ja-JP" altLang="en-US" dirty="0"/>
              <a:t>それでは１分間で自分の考えをまとめてください。</a:t>
            </a:r>
            <a:endParaRPr lang="en-US" altLang="ja-JP" dirty="0"/>
          </a:p>
          <a:p>
            <a:endParaRPr lang="en-US" altLang="ja-JP" dirty="0"/>
          </a:p>
          <a:p>
            <a:r>
              <a:rPr lang="ja-JP" altLang="en-US" dirty="0"/>
              <a:t>スタートです。</a:t>
            </a:r>
            <a:endParaRPr lang="en-US" altLang="ja-JP" dirty="0"/>
          </a:p>
          <a:p>
            <a:endParaRPr lang="en-US" altLang="ja-JP" dirty="0"/>
          </a:p>
          <a:p>
            <a:r>
              <a:rPr lang="ja-JP" altLang="en-US" b="1" dirty="0">
                <a:solidFill>
                  <a:srgbClr val="FF0000"/>
                </a:solidFill>
              </a:rPr>
              <a:t>（チン</a:t>
            </a:r>
            <a:r>
              <a:rPr lang="en-US" altLang="ja-JP" b="1" dirty="0">
                <a:solidFill>
                  <a:srgbClr val="FF0000"/>
                </a:solidFill>
              </a:rPr>
              <a:t>!</a:t>
            </a:r>
            <a:r>
              <a:rPr lang="ja-JP" altLang="en-US" b="1" dirty="0">
                <a:solidFill>
                  <a:srgbClr val="FF0000"/>
                </a:solidFill>
              </a:rPr>
              <a:t>）</a:t>
            </a:r>
            <a:endParaRPr lang="en-US" altLang="ja-JP" b="1" dirty="0">
              <a:solidFill>
                <a:srgbClr val="FF0000"/>
              </a:solidFill>
            </a:endParaRPr>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12</a:t>
            </a:fld>
            <a:endParaRPr kumimoji="1" lang="ja-JP" altLang="en-US"/>
          </a:p>
        </p:txBody>
      </p:sp>
    </p:spTree>
    <p:extLst>
      <p:ext uri="{BB962C8B-B14F-4D97-AF65-F5344CB8AC3E}">
        <p14:creationId xmlns:p14="http://schemas.microsoft.com/office/powerpoint/2010/main" val="93661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6" y="4810647"/>
            <a:ext cx="5695633" cy="4935519"/>
          </a:xfrm>
        </p:spPr>
        <p:txBody>
          <a:bodyPr/>
          <a:lstStyle/>
          <a:p>
            <a:r>
              <a:rPr kumimoji="1" lang="ja-JP" altLang="en-US" b="1" dirty="0">
                <a:solidFill>
                  <a:srgbClr val="FF0000"/>
                </a:solidFill>
              </a:rPr>
              <a:t>ゲーム中、この画面をプロジェクター（もしくはモニターで）映しておく</a:t>
            </a:r>
            <a:endParaRPr kumimoji="1" lang="en-US" altLang="ja-JP" b="1" dirty="0">
              <a:solidFill>
                <a:srgbClr val="FF0000"/>
              </a:solidFill>
            </a:endParaRPr>
          </a:p>
          <a:p>
            <a:endParaRPr lang="en-US" altLang="ja-JP" b="1" dirty="0">
              <a:solidFill>
                <a:srgbClr val="FF0000"/>
              </a:solidFill>
            </a:endParaRPr>
          </a:p>
          <a:p>
            <a:endParaRPr kumimoji="1" lang="en-US" altLang="ja-JP" b="1" dirty="0">
              <a:solidFill>
                <a:srgbClr val="FF0000"/>
              </a:solidFill>
            </a:endParaRPr>
          </a:p>
          <a:p>
            <a:r>
              <a:rPr lang="ja-JP" altLang="en-US" b="1" dirty="0">
                <a:solidFill>
                  <a:srgbClr val="FF0000"/>
                </a:solidFill>
              </a:rPr>
              <a:t>・</a:t>
            </a:r>
            <a:r>
              <a:rPr kumimoji="1" lang="ja-JP" altLang="en-US" b="1" dirty="0">
                <a:solidFill>
                  <a:srgbClr val="FF0000"/>
                </a:solidFill>
              </a:rPr>
              <a:t>時間の経過を随時</a:t>
            </a:r>
            <a:r>
              <a:rPr lang="ja-JP" altLang="en-US" b="1" dirty="0">
                <a:solidFill>
                  <a:srgbClr val="FF0000"/>
                </a:solidFill>
              </a:rPr>
              <a:t>知らせる（例：１分経過～、あと３０秒など）</a:t>
            </a:r>
            <a:endParaRPr kumimoji="1" lang="en-US" altLang="ja-JP" b="1" dirty="0">
              <a:solidFill>
                <a:srgbClr val="FF0000"/>
              </a:solidFill>
            </a:endParaRPr>
          </a:p>
          <a:p>
            <a:endParaRPr lang="en-US" altLang="ja-JP" b="1" dirty="0">
              <a:solidFill>
                <a:srgbClr val="FF0000"/>
              </a:solidFill>
            </a:endParaRPr>
          </a:p>
          <a:p>
            <a:r>
              <a:rPr kumimoji="1" lang="ja-JP" altLang="en-US" b="1" dirty="0">
                <a:solidFill>
                  <a:srgbClr val="FF0000"/>
                </a:solidFill>
              </a:rPr>
              <a:t>・３のグループ内の意見を取りまとめるとは、発表者が発表しやすいように</a:t>
            </a:r>
            <a:endParaRPr kumimoji="1" lang="en-US" altLang="ja-JP" b="1" dirty="0">
              <a:solidFill>
                <a:srgbClr val="FF0000"/>
              </a:solidFill>
            </a:endParaRPr>
          </a:p>
          <a:p>
            <a:r>
              <a:rPr lang="ja-JP" altLang="en-US" b="1" dirty="0">
                <a:solidFill>
                  <a:srgbClr val="FF0000"/>
                </a:solidFill>
              </a:rPr>
              <a:t>　意見を取りまとめるということ。</a:t>
            </a:r>
            <a:endParaRPr lang="en-US" altLang="ja-JP" b="1" dirty="0">
              <a:solidFill>
                <a:srgbClr val="FF0000"/>
              </a:solidFill>
            </a:endParaRPr>
          </a:p>
          <a:p>
            <a:endParaRPr kumimoji="1" lang="en-US" altLang="ja-JP" b="1" dirty="0">
              <a:solidFill>
                <a:srgbClr val="FF0000"/>
              </a:solidFill>
            </a:endParaRPr>
          </a:p>
          <a:p>
            <a:r>
              <a:rPr kumimoji="1" lang="ja-JP" altLang="en-US" dirty="0">
                <a:solidFill>
                  <a:srgbClr val="FF0000"/>
                </a:solidFill>
              </a:rPr>
              <a:t>・</a:t>
            </a:r>
            <a:r>
              <a:rPr kumimoji="1" lang="ja-JP" altLang="en-US" b="1" dirty="0">
                <a:solidFill>
                  <a:srgbClr val="FF0000"/>
                </a:solidFill>
              </a:rPr>
              <a:t>３の時間が経過したらグループ毎に発表してもらう。</a:t>
            </a:r>
            <a:endParaRPr kumimoji="1" lang="en-US" altLang="ja-JP" b="1" dirty="0">
              <a:solidFill>
                <a:srgbClr val="FF0000"/>
              </a:solidFill>
            </a:endParaRPr>
          </a:p>
          <a:p>
            <a:r>
              <a:rPr lang="ja-JP" altLang="en-US" b="1" dirty="0">
                <a:solidFill>
                  <a:srgbClr val="FF0000"/>
                </a:solidFill>
              </a:rPr>
              <a:t>　子供たちの人数によって、どれだけのグループに発表してもらうかを</a:t>
            </a:r>
            <a:endParaRPr lang="en-US" altLang="ja-JP" b="1" dirty="0">
              <a:solidFill>
                <a:srgbClr val="FF0000"/>
              </a:solidFill>
            </a:endParaRPr>
          </a:p>
          <a:p>
            <a:r>
              <a:rPr kumimoji="1" lang="ja-JP" altLang="en-US" b="1" dirty="0">
                <a:solidFill>
                  <a:srgbClr val="FF0000"/>
                </a:solidFill>
              </a:rPr>
              <a:t>　</a:t>
            </a:r>
            <a:r>
              <a:rPr lang="ja-JP" altLang="en-US" b="1" dirty="0">
                <a:solidFill>
                  <a:srgbClr val="FF0000"/>
                </a:solidFill>
              </a:rPr>
              <a:t>調整する。</a:t>
            </a:r>
            <a:endParaRPr lang="en-US" altLang="ja-JP" b="1" dirty="0">
              <a:solidFill>
                <a:srgbClr val="FF0000"/>
              </a:solidFill>
            </a:endParaRPr>
          </a:p>
          <a:p>
            <a:r>
              <a:rPr kumimoji="1" lang="ja-JP" altLang="en-US" b="1" dirty="0">
                <a:solidFill>
                  <a:srgbClr val="FF0000"/>
                </a:solidFill>
              </a:rPr>
              <a:t>　大人数の場合、全てのグループの発表をせず、半分にする。</a:t>
            </a:r>
            <a:endParaRPr kumimoji="1" lang="en-US" altLang="ja-JP" b="1" dirty="0">
              <a:solidFill>
                <a:srgbClr val="FF0000"/>
              </a:solidFill>
            </a:endParaRPr>
          </a:p>
          <a:p>
            <a:r>
              <a:rPr lang="ja-JP" altLang="en-US" b="1" dirty="0">
                <a:solidFill>
                  <a:srgbClr val="FF0000"/>
                </a:solidFill>
              </a:rPr>
              <a:t>　少人数の場合、全てのグループに発表してもらう　など</a:t>
            </a:r>
            <a:endParaRPr lang="en-US" altLang="ja-JP" b="1" dirty="0">
              <a:solidFill>
                <a:srgbClr val="FF0000"/>
              </a:solidFill>
            </a:endParaRPr>
          </a:p>
          <a:p>
            <a:endParaRPr kumimoji="1" lang="en-US" altLang="ja-JP" b="1" dirty="0">
              <a:solidFill>
                <a:srgbClr val="FF0000"/>
              </a:solidFill>
            </a:endParaRPr>
          </a:p>
          <a:p>
            <a:r>
              <a:rPr lang="ja-JP" altLang="en-US" b="1" dirty="0">
                <a:solidFill>
                  <a:srgbClr val="FF0000"/>
                </a:solidFill>
              </a:rPr>
              <a:t>　特に大人数の場合、全て</a:t>
            </a:r>
            <a:r>
              <a:rPr lang="en-US" altLang="ja-JP" b="1" dirty="0">
                <a:solidFill>
                  <a:srgbClr val="FF0000"/>
                </a:solidFill>
              </a:rPr>
              <a:t>YES</a:t>
            </a:r>
            <a:r>
              <a:rPr lang="ja-JP" altLang="en-US" b="1" dirty="0">
                <a:solidFill>
                  <a:srgbClr val="FF0000"/>
                </a:solidFill>
              </a:rPr>
              <a:t>だったグループ、逆に全て</a:t>
            </a:r>
            <a:r>
              <a:rPr lang="en-US" altLang="ja-JP" b="1" dirty="0">
                <a:solidFill>
                  <a:srgbClr val="FF0000"/>
                </a:solidFill>
              </a:rPr>
              <a:t>NO</a:t>
            </a:r>
            <a:r>
              <a:rPr lang="ja-JP" altLang="en-US" b="1" dirty="0">
                <a:solidFill>
                  <a:srgbClr val="FF0000"/>
                </a:solidFill>
              </a:rPr>
              <a:t>だった</a:t>
            </a:r>
            <a:endParaRPr lang="en-US" altLang="ja-JP" b="1" dirty="0">
              <a:solidFill>
                <a:srgbClr val="FF0000"/>
              </a:solidFill>
            </a:endParaRPr>
          </a:p>
          <a:p>
            <a:r>
              <a:rPr kumimoji="1" lang="ja-JP" altLang="en-US" b="1" dirty="0">
                <a:solidFill>
                  <a:srgbClr val="FF0000"/>
                </a:solidFill>
              </a:rPr>
              <a:t>　グループがないかを挙手で確認し、優先的に聞くなどして工夫する。</a:t>
            </a:r>
            <a:endParaRPr kumimoji="1" lang="en-US" altLang="ja-JP" b="1" dirty="0">
              <a:solidFill>
                <a:srgbClr val="FF0000"/>
              </a:solidFill>
            </a:endParaRPr>
          </a:p>
          <a:p>
            <a:endParaRPr lang="en-US" altLang="ja-JP" b="1" dirty="0">
              <a:solidFill>
                <a:srgbClr val="FF0000"/>
              </a:solidFill>
            </a:endParaRPr>
          </a:p>
          <a:p>
            <a:r>
              <a:rPr lang="ja-JP" altLang="en-US" b="1" dirty="0">
                <a:solidFill>
                  <a:srgbClr val="FF0000"/>
                </a:solidFill>
              </a:rPr>
              <a:t>　（全ての時間の経過したら</a:t>
            </a:r>
            <a:r>
              <a:rPr lang="en-US" altLang="ja-JP" b="1" dirty="0">
                <a:solidFill>
                  <a:srgbClr val="FF0000"/>
                </a:solidFill>
              </a:rPr>
              <a:t>)</a:t>
            </a:r>
          </a:p>
          <a:p>
            <a:endParaRPr lang="en-US" altLang="ja-JP" b="1" dirty="0">
              <a:solidFill>
                <a:srgbClr val="FF0000"/>
              </a:solidFill>
            </a:endParaRPr>
          </a:p>
          <a:p>
            <a:r>
              <a:rPr kumimoji="1" lang="ja-JP" altLang="en-US" b="1" dirty="0">
                <a:solidFill>
                  <a:srgbClr val="FF0000"/>
                </a:solidFill>
              </a:rPr>
              <a:t>　</a:t>
            </a:r>
            <a:r>
              <a:rPr kumimoji="1" lang="ja-JP" altLang="en-US" dirty="0"/>
              <a:t>はい、それではグループ毎に発表してもらいます！</a:t>
            </a:r>
            <a:endParaRPr kumimoji="1" lang="en-US" altLang="ja-JP" dirty="0"/>
          </a:p>
          <a:p>
            <a:r>
              <a:rPr lang="en-US" altLang="ja-JP" dirty="0"/>
              <a:t>   </a:t>
            </a:r>
          </a:p>
          <a:p>
            <a:r>
              <a:rPr lang="ja-JP" altLang="en-US" dirty="0"/>
              <a:t>　</a:t>
            </a:r>
            <a:r>
              <a:rPr lang="ja-JP" altLang="en-US" b="1" dirty="0">
                <a:solidFill>
                  <a:srgbClr val="FF0000"/>
                </a:solidFill>
              </a:rPr>
              <a:t>子供たちの意見には出来るだけ的確かつ簡単に反応するようにしましょう</a:t>
            </a:r>
            <a:endParaRPr lang="en-US" altLang="ja-JP" b="1" dirty="0">
              <a:solidFill>
                <a:srgbClr val="FF0000"/>
              </a:solidFill>
            </a:endParaRPr>
          </a:p>
          <a:p>
            <a:endParaRPr lang="en-US" altLang="ja-JP" dirty="0"/>
          </a:p>
          <a:p>
            <a:r>
              <a:rPr kumimoji="1" lang="en-US" altLang="ja-JP" dirty="0"/>
              <a:t> </a:t>
            </a:r>
            <a:r>
              <a:rPr kumimoji="1" lang="ja-JP" altLang="en-US" b="1" dirty="0">
                <a:solidFill>
                  <a:srgbClr val="FF0000"/>
                </a:solidFill>
              </a:rPr>
              <a:t>グループ発表後、</a:t>
            </a:r>
            <a:r>
              <a:rPr lang="ja-JP" altLang="en-US" b="1" dirty="0">
                <a:solidFill>
                  <a:srgbClr val="FF0000"/>
                </a:solidFill>
              </a:rPr>
              <a:t>子供たちにこの問題の意味を問いかけます（次のページで）</a:t>
            </a:r>
            <a:r>
              <a:rPr lang="ja-JP" altLang="en-US" dirty="0"/>
              <a:t>　</a:t>
            </a:r>
            <a:endParaRPr lang="en-US" altLang="ja-JP" dirty="0"/>
          </a:p>
          <a:p>
            <a:r>
              <a:rPr kumimoji="1" lang="ja-JP" altLang="en-US" dirty="0"/>
              <a:t>　</a:t>
            </a:r>
            <a:endParaRPr kumimoji="1" lang="en-US" altLang="ja-JP" dirty="0"/>
          </a:p>
          <a:p>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13</a:t>
            </a:fld>
            <a:endParaRPr kumimoji="1" lang="ja-JP" altLang="en-US"/>
          </a:p>
        </p:txBody>
      </p:sp>
    </p:spTree>
    <p:extLst>
      <p:ext uri="{BB962C8B-B14F-4D97-AF65-F5344CB8AC3E}">
        <p14:creationId xmlns:p14="http://schemas.microsoft.com/office/powerpoint/2010/main" val="2297152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さて、ここで皆さんに質問です。</a:t>
            </a:r>
            <a:endParaRPr kumimoji="1" lang="en-US" altLang="ja-JP" dirty="0"/>
          </a:p>
          <a:p>
            <a:endParaRPr lang="en-US" altLang="ja-JP" dirty="0"/>
          </a:p>
          <a:p>
            <a:r>
              <a:rPr kumimoji="1" lang="ja-JP" altLang="en-US" dirty="0"/>
              <a:t>皆さんから色々な意見が出ましたが、では「どうしたらみんなが遠慮する事</a:t>
            </a:r>
            <a:endParaRPr kumimoji="1" lang="en-US" altLang="ja-JP" dirty="0"/>
          </a:p>
          <a:p>
            <a:endParaRPr kumimoji="1" lang="en-US" altLang="ja-JP" dirty="0"/>
          </a:p>
          <a:p>
            <a:r>
              <a:rPr kumimoji="1" lang="ja-JP" altLang="en-US" dirty="0"/>
              <a:t>なくごはんを食べる事が出来るでしょう？」</a:t>
            </a:r>
            <a:endParaRPr kumimoji="1" lang="en-US" altLang="ja-JP" dirty="0"/>
          </a:p>
          <a:p>
            <a:endParaRPr lang="en-US" altLang="ja-JP" dirty="0"/>
          </a:p>
          <a:p>
            <a:r>
              <a:rPr kumimoji="1" lang="ja-JP" altLang="en-US" dirty="0"/>
              <a:t>意見のある人いますか？</a:t>
            </a:r>
            <a:endParaRPr kumimoji="1" lang="en-US" altLang="ja-JP" dirty="0"/>
          </a:p>
          <a:p>
            <a:endParaRPr lang="en-US" altLang="ja-JP" dirty="0"/>
          </a:p>
          <a:p>
            <a:r>
              <a:rPr lang="ja-JP" altLang="en-US" b="1" dirty="0">
                <a:solidFill>
                  <a:srgbClr val="FF0000"/>
                </a:solidFill>
              </a:rPr>
              <a:t>まずは子供たちの意見を聞く</a:t>
            </a:r>
            <a:endParaRPr lang="en-US" altLang="ja-JP" b="1" dirty="0">
              <a:solidFill>
                <a:srgbClr val="FF0000"/>
              </a:solidFill>
            </a:endParaRPr>
          </a:p>
          <a:p>
            <a:endParaRPr lang="en-US" altLang="ja-JP" dirty="0"/>
          </a:p>
          <a:p>
            <a:r>
              <a:rPr lang="ja-JP" altLang="en-US" b="1" dirty="0">
                <a:solidFill>
                  <a:srgbClr val="FF0000"/>
                </a:solidFill>
              </a:rPr>
              <a:t>聞いた後に（子供たちの意見の中に答えがなければ）みんなが避難用品や</a:t>
            </a:r>
            <a:endParaRPr lang="en-US" altLang="ja-JP" b="1" dirty="0">
              <a:solidFill>
                <a:srgbClr val="FF0000"/>
              </a:solidFill>
            </a:endParaRPr>
          </a:p>
          <a:p>
            <a:endParaRPr lang="en-US" altLang="ja-JP" b="1" dirty="0">
              <a:solidFill>
                <a:srgbClr val="FF0000"/>
              </a:solidFill>
            </a:endParaRPr>
          </a:p>
          <a:p>
            <a:r>
              <a:rPr lang="ja-JP" altLang="en-US" b="1" dirty="0">
                <a:solidFill>
                  <a:srgbClr val="FF0000"/>
                </a:solidFill>
              </a:rPr>
              <a:t>食料を準備していれば問題ないのでは？という説明を加える</a:t>
            </a:r>
            <a:endParaRPr lang="en-US" altLang="ja-JP" b="1" dirty="0">
              <a:solidFill>
                <a:srgbClr val="FF0000"/>
              </a:solidFill>
            </a:endParaRPr>
          </a:p>
          <a:p>
            <a:endParaRPr lang="en-US" altLang="ja-JP" b="1" dirty="0">
              <a:solidFill>
                <a:srgbClr val="FF0000"/>
              </a:solidFill>
            </a:endParaRPr>
          </a:p>
          <a:p>
            <a:endParaRPr lang="en-US" altLang="ja-JP" b="1" dirty="0">
              <a:solidFill>
                <a:srgbClr val="FF0000"/>
              </a:solidFill>
            </a:endParaRPr>
          </a:p>
          <a:p>
            <a:r>
              <a:rPr lang="ja-JP" altLang="en-US" b="1" dirty="0"/>
              <a:t>それでは次の問題に行きます。</a:t>
            </a:r>
            <a:endParaRPr lang="en-US" altLang="ja-JP" b="1" dirty="0"/>
          </a:p>
          <a:p>
            <a:endParaRPr kumimoji="1" lang="ja-JP" altLang="en-US" dirty="0"/>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14</a:t>
            </a:fld>
            <a:endParaRPr kumimoji="1" lang="ja-JP" altLang="en-US"/>
          </a:p>
        </p:txBody>
      </p:sp>
    </p:spTree>
    <p:extLst>
      <p:ext uri="{BB962C8B-B14F-4D97-AF65-F5344CB8AC3E}">
        <p14:creationId xmlns:p14="http://schemas.microsoft.com/office/powerpoint/2010/main" val="3189762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質問です。</a:t>
            </a:r>
            <a:endParaRPr kumimoji="1" lang="en-US" altLang="ja-JP" dirty="0"/>
          </a:p>
          <a:p>
            <a:endParaRPr lang="en-US" altLang="ja-JP" dirty="0"/>
          </a:p>
          <a:p>
            <a:r>
              <a:rPr kumimoji="1" lang="ja-JP" altLang="en-US" dirty="0"/>
              <a:t>あなたは避難者です。</a:t>
            </a:r>
            <a:endParaRPr kumimoji="1" lang="en-US" altLang="ja-JP" dirty="0"/>
          </a:p>
          <a:p>
            <a:endParaRPr kumimoji="1" lang="en-US" altLang="ja-JP" dirty="0"/>
          </a:p>
          <a:p>
            <a:r>
              <a:rPr kumimoji="1" lang="ja-JP" altLang="en-US" dirty="0"/>
              <a:t>お昼ご飯の時間になり、みんながご飯を受け取るために並んでいます。</a:t>
            </a:r>
            <a:endParaRPr kumimoji="1" lang="en-US" altLang="ja-JP" dirty="0"/>
          </a:p>
          <a:p>
            <a:endParaRPr lang="en-US" altLang="ja-JP" dirty="0"/>
          </a:p>
          <a:p>
            <a:r>
              <a:rPr lang="ja-JP" altLang="en-US" dirty="0"/>
              <a:t>近くにしょんぼりと座り込んでいるお年寄りがいます。</a:t>
            </a:r>
            <a:endParaRPr kumimoji="1" lang="ja-JP" altLang="en-US" dirty="0"/>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15</a:t>
            </a:fld>
            <a:endParaRPr kumimoji="1" lang="ja-JP" altLang="en-US"/>
          </a:p>
        </p:txBody>
      </p:sp>
    </p:spTree>
    <p:extLst>
      <p:ext uri="{BB962C8B-B14F-4D97-AF65-F5344CB8AC3E}">
        <p14:creationId xmlns:p14="http://schemas.microsoft.com/office/powerpoint/2010/main" val="1383935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あなたはお年寄りに声を掛けますか？</a:t>
            </a:r>
            <a:endParaRPr kumimoji="1" lang="en-US" altLang="ja-JP" dirty="0"/>
          </a:p>
          <a:p>
            <a:endParaRPr lang="en-US" altLang="ja-JP" dirty="0"/>
          </a:p>
          <a:p>
            <a:r>
              <a:rPr kumimoji="1" lang="ja-JP" altLang="en-US" b="1" dirty="0"/>
              <a:t>声をかけるという人は</a:t>
            </a:r>
            <a:r>
              <a:rPr kumimoji="1" lang="en-US" altLang="ja-JP" b="1" dirty="0"/>
              <a:t>YES</a:t>
            </a:r>
          </a:p>
          <a:p>
            <a:endParaRPr lang="en-US" altLang="ja-JP" dirty="0"/>
          </a:p>
          <a:p>
            <a:r>
              <a:rPr kumimoji="1" lang="ja-JP" altLang="en-US" b="1" dirty="0"/>
              <a:t>声をかけないという人は</a:t>
            </a:r>
            <a:r>
              <a:rPr kumimoji="1" lang="en-US" altLang="ja-JP" b="1" dirty="0"/>
              <a:t>NO</a:t>
            </a:r>
            <a:endParaRPr lang="en-US" altLang="ja-JP" b="1" dirty="0"/>
          </a:p>
          <a:p>
            <a:endParaRPr kumimoji="1" lang="en-US" altLang="ja-JP" dirty="0"/>
          </a:p>
          <a:p>
            <a:r>
              <a:rPr lang="ja-JP" altLang="en-US" dirty="0"/>
              <a:t>を選んでください。</a:t>
            </a:r>
            <a:endParaRPr lang="en-US" altLang="ja-JP" dirty="0"/>
          </a:p>
          <a:p>
            <a:endParaRPr kumimoji="1" lang="en-US" altLang="ja-JP" dirty="0"/>
          </a:p>
          <a:p>
            <a:r>
              <a:rPr lang="ja-JP" altLang="en-US" dirty="0"/>
              <a:t>それでは１分間で自分の考えをまとめてください。</a:t>
            </a:r>
            <a:endParaRPr lang="en-US" altLang="ja-JP" dirty="0"/>
          </a:p>
          <a:p>
            <a:endParaRPr lang="en-US" altLang="ja-JP" dirty="0"/>
          </a:p>
          <a:p>
            <a:r>
              <a:rPr lang="ja-JP" altLang="en-US" dirty="0"/>
              <a:t>スタートです。</a:t>
            </a:r>
            <a:endParaRPr lang="en-US" altLang="ja-JP" dirty="0"/>
          </a:p>
          <a:p>
            <a:endParaRPr lang="en-US" altLang="ja-JP" dirty="0"/>
          </a:p>
          <a:p>
            <a:r>
              <a:rPr lang="ja-JP" altLang="en-US" b="1" dirty="0">
                <a:solidFill>
                  <a:srgbClr val="FF0000"/>
                </a:solidFill>
              </a:rPr>
              <a:t>（チン！）</a:t>
            </a:r>
            <a:endParaRPr lang="en-US" altLang="ja-JP" b="1" dirty="0">
              <a:solidFill>
                <a:srgbClr val="FF0000"/>
              </a:solidFill>
            </a:endParaRPr>
          </a:p>
          <a:p>
            <a:endParaRPr kumimoji="1" lang="en-US" altLang="ja-JP" dirty="0"/>
          </a:p>
          <a:p>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16</a:t>
            </a:fld>
            <a:endParaRPr kumimoji="1" lang="ja-JP" altLang="en-US"/>
          </a:p>
        </p:txBody>
      </p:sp>
    </p:spTree>
    <p:extLst>
      <p:ext uri="{BB962C8B-B14F-4D97-AF65-F5344CB8AC3E}">
        <p14:creationId xmlns:p14="http://schemas.microsoft.com/office/powerpoint/2010/main" val="711429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777194"/>
            <a:ext cx="5695632" cy="4790552"/>
          </a:xfrm>
        </p:spPr>
        <p:txBody>
          <a:bodyPr/>
          <a:lstStyle/>
          <a:p>
            <a:r>
              <a:rPr kumimoji="1" lang="ja-JP" altLang="en-US" b="1" dirty="0">
                <a:solidFill>
                  <a:srgbClr val="FF0000"/>
                </a:solidFill>
              </a:rPr>
              <a:t>ゲーム中、この画面をプロジェクター（もしくはモニターで）映しておく</a:t>
            </a:r>
            <a:endParaRPr kumimoji="1" lang="en-US" altLang="ja-JP" b="1" dirty="0">
              <a:solidFill>
                <a:srgbClr val="FF0000"/>
              </a:solidFill>
            </a:endParaRPr>
          </a:p>
          <a:p>
            <a:endParaRPr lang="en-US" altLang="ja-JP" b="1" dirty="0">
              <a:solidFill>
                <a:srgbClr val="FF0000"/>
              </a:solidFill>
            </a:endParaRPr>
          </a:p>
          <a:p>
            <a:endParaRPr kumimoji="1" lang="en-US" altLang="ja-JP" b="1" dirty="0">
              <a:solidFill>
                <a:srgbClr val="FF0000"/>
              </a:solidFill>
            </a:endParaRPr>
          </a:p>
          <a:p>
            <a:r>
              <a:rPr lang="ja-JP" altLang="en-US" b="1" dirty="0">
                <a:solidFill>
                  <a:srgbClr val="FF0000"/>
                </a:solidFill>
              </a:rPr>
              <a:t>・</a:t>
            </a:r>
            <a:r>
              <a:rPr kumimoji="1" lang="ja-JP" altLang="en-US" b="1" dirty="0">
                <a:solidFill>
                  <a:srgbClr val="FF0000"/>
                </a:solidFill>
              </a:rPr>
              <a:t>時間の経過毎に進行する</a:t>
            </a:r>
            <a:endParaRPr kumimoji="1" lang="en-US" altLang="ja-JP" b="1" dirty="0">
              <a:solidFill>
                <a:srgbClr val="FF0000"/>
              </a:solidFill>
            </a:endParaRPr>
          </a:p>
          <a:p>
            <a:endParaRPr lang="en-US" altLang="ja-JP" b="1" dirty="0">
              <a:solidFill>
                <a:srgbClr val="FF0000"/>
              </a:solidFill>
            </a:endParaRPr>
          </a:p>
          <a:p>
            <a:r>
              <a:rPr kumimoji="1" lang="ja-JP" altLang="en-US" b="1" dirty="0">
                <a:solidFill>
                  <a:srgbClr val="FF0000"/>
                </a:solidFill>
              </a:rPr>
              <a:t>・３のグループ内の意見を取りまとめるとは、発表者が発表しやすいように</a:t>
            </a:r>
            <a:endParaRPr kumimoji="1" lang="en-US" altLang="ja-JP" b="1" dirty="0">
              <a:solidFill>
                <a:srgbClr val="FF0000"/>
              </a:solidFill>
            </a:endParaRPr>
          </a:p>
          <a:p>
            <a:r>
              <a:rPr lang="ja-JP" altLang="en-US" b="1" dirty="0">
                <a:solidFill>
                  <a:srgbClr val="FF0000"/>
                </a:solidFill>
              </a:rPr>
              <a:t>　意見を取りまとめるということ。</a:t>
            </a:r>
            <a:endParaRPr lang="en-US" altLang="ja-JP" b="1" dirty="0">
              <a:solidFill>
                <a:srgbClr val="FF0000"/>
              </a:solidFill>
            </a:endParaRPr>
          </a:p>
          <a:p>
            <a:endParaRPr kumimoji="1" lang="en-US" altLang="ja-JP" b="1" dirty="0">
              <a:solidFill>
                <a:srgbClr val="FF0000"/>
              </a:solidFill>
            </a:endParaRPr>
          </a:p>
          <a:p>
            <a:r>
              <a:rPr kumimoji="1" lang="ja-JP" altLang="en-US" dirty="0">
                <a:solidFill>
                  <a:srgbClr val="FF0000"/>
                </a:solidFill>
              </a:rPr>
              <a:t>・</a:t>
            </a:r>
            <a:r>
              <a:rPr kumimoji="1" lang="ja-JP" altLang="en-US" b="1" dirty="0">
                <a:solidFill>
                  <a:srgbClr val="FF0000"/>
                </a:solidFill>
              </a:rPr>
              <a:t>３の時間が経過したらグループ毎に発表してもらう。</a:t>
            </a:r>
            <a:endParaRPr kumimoji="1" lang="en-US" altLang="ja-JP" b="1" dirty="0">
              <a:solidFill>
                <a:srgbClr val="FF0000"/>
              </a:solidFill>
            </a:endParaRPr>
          </a:p>
          <a:p>
            <a:r>
              <a:rPr lang="ja-JP" altLang="en-US" b="1" dirty="0">
                <a:solidFill>
                  <a:srgbClr val="FF0000"/>
                </a:solidFill>
              </a:rPr>
              <a:t>　子供たちの人数によって、どれだけのグループに発表してもらうかを</a:t>
            </a:r>
            <a:endParaRPr lang="en-US" altLang="ja-JP" b="1" dirty="0">
              <a:solidFill>
                <a:srgbClr val="FF0000"/>
              </a:solidFill>
            </a:endParaRPr>
          </a:p>
          <a:p>
            <a:r>
              <a:rPr kumimoji="1" lang="ja-JP" altLang="en-US" b="1" dirty="0">
                <a:solidFill>
                  <a:srgbClr val="FF0000"/>
                </a:solidFill>
              </a:rPr>
              <a:t>　</a:t>
            </a:r>
            <a:r>
              <a:rPr lang="ja-JP" altLang="en-US" b="1" dirty="0">
                <a:solidFill>
                  <a:srgbClr val="FF0000"/>
                </a:solidFill>
              </a:rPr>
              <a:t>調整する。</a:t>
            </a:r>
            <a:endParaRPr lang="en-US" altLang="ja-JP" b="1" dirty="0">
              <a:solidFill>
                <a:srgbClr val="FF0000"/>
              </a:solidFill>
            </a:endParaRPr>
          </a:p>
          <a:p>
            <a:r>
              <a:rPr kumimoji="1" lang="ja-JP" altLang="en-US" b="1" dirty="0">
                <a:solidFill>
                  <a:srgbClr val="FF0000"/>
                </a:solidFill>
              </a:rPr>
              <a:t>　大人数の場合、全てのグループの発表をせず、半分にする。</a:t>
            </a:r>
            <a:endParaRPr kumimoji="1" lang="en-US" altLang="ja-JP" b="1" dirty="0">
              <a:solidFill>
                <a:srgbClr val="FF0000"/>
              </a:solidFill>
            </a:endParaRPr>
          </a:p>
          <a:p>
            <a:r>
              <a:rPr lang="ja-JP" altLang="en-US" b="1" dirty="0">
                <a:solidFill>
                  <a:srgbClr val="FF0000"/>
                </a:solidFill>
              </a:rPr>
              <a:t>　少人数の場合、全てのグループに発表してもらう　など</a:t>
            </a:r>
            <a:endParaRPr lang="en-US" altLang="ja-JP" b="1" dirty="0">
              <a:solidFill>
                <a:srgbClr val="FF0000"/>
              </a:solidFill>
            </a:endParaRPr>
          </a:p>
          <a:p>
            <a:endParaRPr kumimoji="1" lang="en-US" altLang="ja-JP" b="1" dirty="0">
              <a:solidFill>
                <a:srgbClr val="FF0000"/>
              </a:solidFill>
            </a:endParaRPr>
          </a:p>
          <a:p>
            <a:r>
              <a:rPr lang="ja-JP" altLang="en-US" b="1" dirty="0">
                <a:solidFill>
                  <a:srgbClr val="FF0000"/>
                </a:solidFill>
              </a:rPr>
              <a:t>　特に大人数の場合、全て</a:t>
            </a:r>
            <a:r>
              <a:rPr lang="en-US" altLang="ja-JP" b="1" dirty="0">
                <a:solidFill>
                  <a:srgbClr val="FF0000"/>
                </a:solidFill>
              </a:rPr>
              <a:t>YES</a:t>
            </a:r>
            <a:r>
              <a:rPr lang="ja-JP" altLang="en-US" b="1" dirty="0">
                <a:solidFill>
                  <a:srgbClr val="FF0000"/>
                </a:solidFill>
              </a:rPr>
              <a:t>だったグループ、逆に全て</a:t>
            </a:r>
            <a:r>
              <a:rPr lang="en-US" altLang="ja-JP" b="1" dirty="0">
                <a:solidFill>
                  <a:srgbClr val="FF0000"/>
                </a:solidFill>
              </a:rPr>
              <a:t>NO</a:t>
            </a:r>
            <a:r>
              <a:rPr lang="ja-JP" altLang="en-US" b="1" dirty="0">
                <a:solidFill>
                  <a:srgbClr val="FF0000"/>
                </a:solidFill>
              </a:rPr>
              <a:t>だった</a:t>
            </a:r>
            <a:endParaRPr lang="en-US" altLang="ja-JP" b="1" dirty="0">
              <a:solidFill>
                <a:srgbClr val="FF0000"/>
              </a:solidFill>
            </a:endParaRPr>
          </a:p>
          <a:p>
            <a:r>
              <a:rPr kumimoji="1" lang="ja-JP" altLang="en-US" b="1" dirty="0">
                <a:solidFill>
                  <a:srgbClr val="FF0000"/>
                </a:solidFill>
              </a:rPr>
              <a:t>　グループがないかを挙手で確認し、優先的に聞くなどして工夫する。</a:t>
            </a:r>
            <a:endParaRPr kumimoji="1" lang="en-US" altLang="ja-JP" b="1" dirty="0">
              <a:solidFill>
                <a:srgbClr val="FF0000"/>
              </a:solidFill>
            </a:endParaRPr>
          </a:p>
          <a:p>
            <a:endParaRPr lang="en-US" altLang="ja-JP" b="1" dirty="0">
              <a:solidFill>
                <a:srgbClr val="FF0000"/>
              </a:solidFill>
            </a:endParaRPr>
          </a:p>
          <a:p>
            <a:r>
              <a:rPr lang="ja-JP" altLang="en-US" b="1" dirty="0">
                <a:solidFill>
                  <a:srgbClr val="FF0000"/>
                </a:solidFill>
              </a:rPr>
              <a:t>　（全ての時間の経過したら</a:t>
            </a:r>
            <a:r>
              <a:rPr lang="en-US" altLang="ja-JP" b="1" dirty="0">
                <a:solidFill>
                  <a:srgbClr val="FF0000"/>
                </a:solidFill>
              </a:rPr>
              <a:t>)</a:t>
            </a:r>
          </a:p>
          <a:p>
            <a:endParaRPr lang="en-US" altLang="ja-JP" b="1" dirty="0">
              <a:solidFill>
                <a:srgbClr val="FF0000"/>
              </a:solidFill>
            </a:endParaRPr>
          </a:p>
          <a:p>
            <a:r>
              <a:rPr kumimoji="1" lang="ja-JP" altLang="en-US" b="1" dirty="0">
                <a:solidFill>
                  <a:srgbClr val="FF0000"/>
                </a:solidFill>
              </a:rPr>
              <a:t>　</a:t>
            </a:r>
            <a:r>
              <a:rPr kumimoji="1" lang="ja-JP" altLang="en-US" dirty="0"/>
              <a:t>はい、それではグループ毎に発表してもらいます！</a:t>
            </a:r>
            <a:endParaRPr kumimoji="1" lang="en-US" altLang="ja-JP" dirty="0"/>
          </a:p>
          <a:p>
            <a:r>
              <a:rPr lang="en-US" altLang="ja-JP" dirty="0"/>
              <a:t>   </a:t>
            </a:r>
          </a:p>
          <a:p>
            <a:r>
              <a:rPr lang="ja-JP" altLang="en-US" b="1" dirty="0">
                <a:solidFill>
                  <a:srgbClr val="FF0000"/>
                </a:solidFill>
              </a:rPr>
              <a:t>子供たちの意見には出来るだけ的確かつ簡単に反応するようにしましょう</a:t>
            </a:r>
            <a:endParaRPr lang="en-US" altLang="ja-JP" b="1" dirty="0">
              <a:solidFill>
                <a:srgbClr val="FF0000"/>
              </a:solidFill>
            </a:endParaRPr>
          </a:p>
          <a:p>
            <a:endParaRPr lang="en-US" altLang="ja-JP" dirty="0"/>
          </a:p>
          <a:p>
            <a:r>
              <a:rPr kumimoji="1" lang="en-US" altLang="ja-JP" dirty="0"/>
              <a:t> </a:t>
            </a:r>
            <a:r>
              <a:rPr kumimoji="1" lang="ja-JP" altLang="en-US" b="1" dirty="0">
                <a:solidFill>
                  <a:srgbClr val="FF0000"/>
                </a:solidFill>
              </a:rPr>
              <a:t>グループ発表後、</a:t>
            </a:r>
            <a:r>
              <a:rPr lang="ja-JP" altLang="en-US" b="1" dirty="0">
                <a:solidFill>
                  <a:srgbClr val="FF0000"/>
                </a:solidFill>
              </a:rPr>
              <a:t>子供たちにこの問題の意味を問いかけます（次のページで）</a:t>
            </a:r>
            <a:r>
              <a:rPr lang="ja-JP" altLang="en-US" dirty="0"/>
              <a:t>　</a:t>
            </a:r>
            <a:endParaRPr lang="en-US" altLang="ja-JP" dirty="0"/>
          </a:p>
          <a:p>
            <a:r>
              <a:rPr kumimoji="1" lang="ja-JP" altLang="en-US" dirty="0"/>
              <a:t>　</a:t>
            </a:r>
            <a:endParaRPr kumimoji="1" lang="en-US" altLang="ja-JP" dirty="0"/>
          </a:p>
          <a:p>
            <a:endParaRPr lang="en-US" altLang="ja-JP" dirty="0"/>
          </a:p>
          <a:p>
            <a:r>
              <a:rPr kumimoji="1" lang="ja-JP" altLang="en-US" dirty="0"/>
              <a:t>　</a:t>
            </a:r>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17</a:t>
            </a:fld>
            <a:endParaRPr kumimoji="1" lang="ja-JP" altLang="en-US"/>
          </a:p>
        </p:txBody>
      </p:sp>
    </p:spTree>
    <p:extLst>
      <p:ext uri="{BB962C8B-B14F-4D97-AF65-F5344CB8AC3E}">
        <p14:creationId xmlns:p14="http://schemas.microsoft.com/office/powerpoint/2010/main" val="3532528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避難所での生活は、大人の人が中心になって行うもの・・・と思いがち</a:t>
            </a:r>
            <a:endParaRPr kumimoji="1" lang="en-US" altLang="ja-JP" dirty="0"/>
          </a:p>
          <a:p>
            <a:endParaRPr lang="en-US" altLang="ja-JP" dirty="0"/>
          </a:p>
          <a:p>
            <a:r>
              <a:rPr kumimoji="1" lang="ja-JP" altLang="en-US" dirty="0"/>
              <a:t>ですが、子どもたちでも出来る事はなんでしょう？</a:t>
            </a:r>
            <a:endParaRPr kumimoji="1" lang="en-US" altLang="ja-JP" dirty="0"/>
          </a:p>
          <a:p>
            <a:endParaRPr lang="en-US" altLang="ja-JP" dirty="0"/>
          </a:p>
          <a:p>
            <a:r>
              <a:rPr kumimoji="1" lang="ja-JP" altLang="en-US" dirty="0"/>
              <a:t>何か思いつく仕事や、自分ならこうしたいと思う人はいませんか？</a:t>
            </a:r>
            <a:endParaRPr kumimoji="1" lang="en-US" altLang="ja-JP" dirty="0"/>
          </a:p>
          <a:p>
            <a:endParaRPr lang="en-US" altLang="ja-JP" dirty="0"/>
          </a:p>
          <a:p>
            <a:r>
              <a:rPr kumimoji="1" lang="ja-JP" altLang="en-US" b="1" dirty="0">
                <a:solidFill>
                  <a:srgbClr val="FF0000"/>
                </a:solidFill>
              </a:rPr>
              <a:t>まずは子どもたちの意見を聞く</a:t>
            </a:r>
            <a:endParaRPr kumimoji="1" lang="en-US" altLang="ja-JP" b="1" dirty="0">
              <a:solidFill>
                <a:srgbClr val="FF0000"/>
              </a:solidFill>
            </a:endParaRPr>
          </a:p>
          <a:p>
            <a:endParaRPr lang="en-US" altLang="ja-JP" b="1" dirty="0">
              <a:solidFill>
                <a:srgbClr val="FF0000"/>
              </a:solidFill>
            </a:endParaRPr>
          </a:p>
          <a:p>
            <a:r>
              <a:rPr kumimoji="1" lang="ja-JP" altLang="en-US" dirty="0"/>
              <a:t>その後、出来る事の例をいくつか話す</a:t>
            </a:r>
            <a:endParaRPr kumimoji="1" lang="en-US" altLang="ja-JP" dirty="0"/>
          </a:p>
          <a:p>
            <a:endParaRPr lang="en-US" altLang="ja-JP" b="1" dirty="0">
              <a:solidFill>
                <a:srgbClr val="FF0000"/>
              </a:solidFill>
            </a:endParaRPr>
          </a:p>
          <a:p>
            <a:r>
              <a:rPr kumimoji="1" lang="ja-JP" altLang="en-US" b="1" dirty="0">
                <a:solidFill>
                  <a:srgbClr val="FF0000"/>
                </a:solidFill>
              </a:rPr>
              <a:t>自分よりも小さな子たちと遊んであげる</a:t>
            </a:r>
            <a:endParaRPr kumimoji="1" lang="en-US" altLang="ja-JP" b="1" dirty="0">
              <a:solidFill>
                <a:srgbClr val="FF0000"/>
              </a:solidFill>
            </a:endParaRPr>
          </a:p>
          <a:p>
            <a:endParaRPr lang="en-US" altLang="ja-JP" b="1" dirty="0">
              <a:solidFill>
                <a:srgbClr val="FF0000"/>
              </a:solidFill>
            </a:endParaRPr>
          </a:p>
          <a:p>
            <a:r>
              <a:rPr kumimoji="1" lang="ja-JP" altLang="en-US" b="1" dirty="0">
                <a:solidFill>
                  <a:srgbClr val="FF0000"/>
                </a:solidFill>
              </a:rPr>
              <a:t>配給（食事や物資）のお手伝いをする</a:t>
            </a:r>
            <a:endParaRPr kumimoji="1" lang="en-US" altLang="ja-JP" b="1" dirty="0">
              <a:solidFill>
                <a:srgbClr val="FF0000"/>
              </a:solidFill>
            </a:endParaRPr>
          </a:p>
          <a:p>
            <a:endParaRPr lang="en-US" altLang="ja-JP" b="1" dirty="0">
              <a:solidFill>
                <a:srgbClr val="FF0000"/>
              </a:solidFill>
            </a:endParaRPr>
          </a:p>
          <a:p>
            <a:r>
              <a:rPr kumimoji="1" lang="ja-JP" altLang="en-US" b="1" dirty="0">
                <a:solidFill>
                  <a:srgbClr val="FF0000"/>
                </a:solidFill>
              </a:rPr>
              <a:t>お年寄りの話し相手になる　　　　など</a:t>
            </a:r>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18</a:t>
            </a:fld>
            <a:endParaRPr kumimoji="1" lang="ja-JP" altLang="en-US"/>
          </a:p>
        </p:txBody>
      </p:sp>
    </p:spTree>
    <p:extLst>
      <p:ext uri="{BB962C8B-B14F-4D97-AF65-F5344CB8AC3E}">
        <p14:creationId xmlns:p14="http://schemas.microsoft.com/office/powerpoint/2010/main" val="3760121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777193"/>
            <a:ext cx="5438140" cy="4556377"/>
          </a:xfrm>
        </p:spPr>
        <p:txBody>
          <a:bodyPr/>
          <a:lstStyle/>
          <a:p>
            <a:r>
              <a:rPr kumimoji="1" lang="ja-JP" altLang="en-US" dirty="0"/>
              <a:t>みなさん、クロスロードゲームをやってみてどうでしたか？</a:t>
            </a:r>
            <a:endParaRPr kumimoji="1" lang="en-US" altLang="ja-JP" dirty="0"/>
          </a:p>
          <a:p>
            <a:endParaRPr lang="en-US" altLang="ja-JP" b="1" dirty="0">
              <a:solidFill>
                <a:srgbClr val="FF0000"/>
              </a:solidFill>
            </a:endParaRPr>
          </a:p>
          <a:p>
            <a:r>
              <a:rPr lang="ja-JP" altLang="en-US" b="1" dirty="0">
                <a:solidFill>
                  <a:srgbClr val="FF0000"/>
                </a:solidFill>
              </a:rPr>
              <a:t>（難しかったですか？など）</a:t>
            </a:r>
            <a:endParaRPr lang="en-US" altLang="ja-JP" b="1" dirty="0">
              <a:solidFill>
                <a:srgbClr val="FF0000"/>
              </a:solidFill>
            </a:endParaRPr>
          </a:p>
          <a:p>
            <a:endParaRPr lang="en-US" altLang="ja-JP" b="1" dirty="0"/>
          </a:p>
          <a:p>
            <a:r>
              <a:rPr lang="ja-JP" altLang="en-US" b="1" dirty="0"/>
              <a:t>クロスロードゲームをやってみる事で、自分と同じ考えの人、自分とは違う</a:t>
            </a:r>
            <a:endParaRPr lang="en-US" altLang="ja-JP" b="1" dirty="0"/>
          </a:p>
          <a:p>
            <a:endParaRPr lang="en-US" altLang="ja-JP" b="1" dirty="0"/>
          </a:p>
          <a:p>
            <a:r>
              <a:rPr lang="ja-JP" altLang="en-US" b="1" dirty="0"/>
              <a:t>考えの人がいる事が分かったと思います。</a:t>
            </a:r>
            <a:endParaRPr lang="en-US" altLang="ja-JP" b="1" dirty="0"/>
          </a:p>
          <a:p>
            <a:endParaRPr lang="en-US" altLang="ja-JP" b="1" dirty="0"/>
          </a:p>
          <a:p>
            <a:r>
              <a:rPr lang="ja-JP" altLang="en-US" b="1" dirty="0"/>
              <a:t>「クロスロードゲーム」には、クイズのような正解・不正解というものは</a:t>
            </a:r>
            <a:endParaRPr lang="en-US" altLang="ja-JP" b="1" dirty="0"/>
          </a:p>
          <a:p>
            <a:endParaRPr lang="en-US" altLang="ja-JP" b="1" dirty="0"/>
          </a:p>
          <a:p>
            <a:r>
              <a:rPr lang="ja-JP" altLang="en-US" b="1" dirty="0"/>
              <a:t>ありません。</a:t>
            </a:r>
            <a:endParaRPr lang="en-US" altLang="ja-JP" b="1" dirty="0"/>
          </a:p>
          <a:p>
            <a:endParaRPr lang="en-US" altLang="ja-JP" b="1" dirty="0"/>
          </a:p>
          <a:p>
            <a:endParaRPr lang="en-US" altLang="ja-JP" b="1" dirty="0"/>
          </a:p>
          <a:p>
            <a:r>
              <a:rPr kumimoji="1" lang="ja-JP" altLang="en-US" b="1" dirty="0"/>
              <a:t>「クロスロードゲーム」の大切な役割は「自分と考え</a:t>
            </a:r>
            <a:r>
              <a:rPr lang="ja-JP" altLang="en-US" b="1" dirty="0"/>
              <a:t>の同じ人、そして自分</a:t>
            </a:r>
            <a:endParaRPr lang="en-US" altLang="ja-JP" b="1" dirty="0"/>
          </a:p>
          <a:p>
            <a:endParaRPr lang="en-US" altLang="ja-JP" b="1" dirty="0"/>
          </a:p>
          <a:p>
            <a:r>
              <a:rPr lang="ja-JP" altLang="en-US" b="1" dirty="0"/>
              <a:t>と考えの違う人と話し合って、より良い判断を考える」という事です。</a:t>
            </a:r>
            <a:endParaRPr lang="en-US" altLang="ja-JP" b="1" dirty="0"/>
          </a:p>
          <a:p>
            <a:endParaRPr lang="en-US" altLang="ja-JP" b="1" dirty="0"/>
          </a:p>
          <a:p>
            <a:r>
              <a:rPr lang="ja-JP" altLang="en-US" b="1" dirty="0"/>
              <a:t>これからも自分自身で判断する事はもちろん、他の人の考えもよく聞いて</a:t>
            </a:r>
            <a:endParaRPr lang="en-US" altLang="ja-JP" b="1" dirty="0"/>
          </a:p>
          <a:p>
            <a:endParaRPr lang="en-US" altLang="ja-JP" b="1" dirty="0"/>
          </a:p>
          <a:p>
            <a:r>
              <a:rPr lang="ja-JP" altLang="en-US" b="1" dirty="0"/>
              <a:t>より良い判断、決断を出来るようにしておいてください。</a:t>
            </a:r>
            <a:endParaRPr lang="en-US" altLang="ja-JP" b="1" dirty="0"/>
          </a:p>
          <a:p>
            <a:endParaRPr kumimoji="1" lang="en-US" altLang="ja-JP" b="1" dirty="0">
              <a:solidFill>
                <a:srgbClr val="FF0000"/>
              </a:solidFill>
            </a:endParaRPr>
          </a:p>
          <a:p>
            <a:r>
              <a:rPr lang="ja-JP" altLang="en-US" b="1" dirty="0">
                <a:solidFill>
                  <a:srgbClr val="FF0000"/>
                </a:solidFill>
              </a:rPr>
              <a:t>ここで質疑応答：何か質問はありませんか？　など子供たちに問いかける</a:t>
            </a:r>
            <a:endParaRPr lang="en-US" altLang="ja-JP" b="1" dirty="0">
              <a:solidFill>
                <a:srgbClr val="FF0000"/>
              </a:solidFill>
            </a:endParaRPr>
          </a:p>
          <a:p>
            <a:endParaRPr lang="en-US" altLang="ja-JP" dirty="0">
              <a:solidFill>
                <a:srgbClr val="FF0000"/>
              </a:solidFill>
            </a:endParaRPr>
          </a:p>
          <a:p>
            <a:endParaRPr lang="en-US" altLang="ja-JP" dirty="0"/>
          </a:p>
          <a:p>
            <a:endParaRPr kumimoji="1" lang="ja-JP" altLang="en-US" b="1" dirty="0">
              <a:solidFill>
                <a:srgbClr val="FF0000"/>
              </a:solidFill>
            </a:endParaRPr>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19</a:t>
            </a:fld>
            <a:endParaRPr kumimoji="1" lang="ja-JP" altLang="en-US"/>
          </a:p>
        </p:txBody>
      </p:sp>
    </p:spTree>
    <p:extLst>
      <p:ext uri="{BB962C8B-B14F-4D97-AF65-F5344CB8AC3E}">
        <p14:creationId xmlns:p14="http://schemas.microsoft.com/office/powerpoint/2010/main" val="1683045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みなさん、おはようございます。（こんにちは）</a:t>
            </a:r>
            <a:endParaRPr kumimoji="1" lang="en-US" altLang="ja-JP" dirty="0"/>
          </a:p>
          <a:p>
            <a:endParaRPr lang="en-US" altLang="ja-JP" dirty="0"/>
          </a:p>
          <a:p>
            <a:r>
              <a:rPr kumimoji="1" lang="ja-JP" altLang="en-US" dirty="0"/>
              <a:t>今日、皆さんと一緒に勉強をします</a:t>
            </a:r>
            <a:r>
              <a:rPr kumimoji="1" lang="ja-JP" altLang="en-US" b="1" dirty="0"/>
              <a:t>「防災士」</a:t>
            </a:r>
            <a:r>
              <a:rPr kumimoji="1" lang="ja-JP" altLang="en-US" dirty="0"/>
              <a:t>の〇〇といいます。</a:t>
            </a:r>
            <a:endParaRPr kumimoji="1" lang="en-US" altLang="ja-JP" dirty="0"/>
          </a:p>
          <a:p>
            <a:endParaRPr lang="en-US" altLang="ja-JP" dirty="0"/>
          </a:p>
          <a:p>
            <a:r>
              <a:rPr kumimoji="1" lang="ja-JP" altLang="en-US" dirty="0"/>
              <a:t>そして今日は私の他にたくさんの防災士さんが参加してくれます。</a:t>
            </a:r>
            <a:endParaRPr kumimoji="1" lang="en-US" altLang="ja-JP" dirty="0"/>
          </a:p>
          <a:p>
            <a:endParaRPr lang="en-US" altLang="ja-JP" dirty="0"/>
          </a:p>
          <a:p>
            <a:r>
              <a:rPr kumimoji="1" lang="ja-JP" altLang="en-US" dirty="0"/>
              <a:t>ひとりひとりご挨拶していただきます。</a:t>
            </a:r>
            <a:endParaRPr kumimoji="1" lang="en-US" altLang="ja-JP" dirty="0"/>
          </a:p>
          <a:p>
            <a:endParaRPr lang="en-US" altLang="ja-JP" dirty="0"/>
          </a:p>
          <a:p>
            <a:r>
              <a:rPr kumimoji="1" lang="ja-JP" altLang="en-US" dirty="0"/>
              <a:t>ではこちらからどうぞ。</a:t>
            </a:r>
            <a:endParaRPr kumimoji="1" lang="en-US" altLang="ja-JP" dirty="0"/>
          </a:p>
          <a:p>
            <a:endParaRPr lang="en-US" altLang="ja-JP" dirty="0"/>
          </a:p>
          <a:p>
            <a:r>
              <a:rPr kumimoji="1" lang="ja-JP" altLang="en-US" b="1" dirty="0">
                <a:solidFill>
                  <a:srgbClr val="FF0000"/>
                </a:solidFill>
              </a:rPr>
              <a:t>各自、簡単な自己紹介をしましょう。地元防災士の方は、町会名を言うと</a:t>
            </a:r>
            <a:endParaRPr kumimoji="1" lang="en-US" altLang="ja-JP" b="1" dirty="0">
              <a:solidFill>
                <a:srgbClr val="FF0000"/>
              </a:solidFill>
            </a:endParaRPr>
          </a:p>
          <a:p>
            <a:endParaRPr lang="en-US" altLang="ja-JP" b="1" dirty="0">
              <a:solidFill>
                <a:srgbClr val="FF0000"/>
              </a:solidFill>
            </a:endParaRPr>
          </a:p>
          <a:p>
            <a:r>
              <a:rPr kumimoji="1" lang="ja-JP" altLang="en-US" b="1" dirty="0">
                <a:solidFill>
                  <a:srgbClr val="FF0000"/>
                </a:solidFill>
              </a:rPr>
              <a:t>子供たちも親近感を持ちます。</a:t>
            </a:r>
            <a:endParaRPr kumimoji="1" lang="en-US" altLang="ja-JP" b="1" dirty="0">
              <a:solidFill>
                <a:srgbClr val="FF0000"/>
              </a:solidFill>
            </a:endParaRPr>
          </a:p>
          <a:p>
            <a:endParaRPr lang="en-US" altLang="ja-JP" b="1" dirty="0">
              <a:solidFill>
                <a:srgbClr val="FF0000"/>
              </a:solidFill>
            </a:endParaRPr>
          </a:p>
          <a:p>
            <a:r>
              <a:rPr lang="ja-JP" altLang="en-US" dirty="0"/>
              <a:t>それでは今からみんなで勉強していきましょう。</a:t>
            </a:r>
            <a:endParaRPr lang="en-US" altLang="ja-JP" dirty="0"/>
          </a:p>
          <a:p>
            <a:r>
              <a:rPr kumimoji="1" lang="ja-JP" altLang="en-US" dirty="0"/>
              <a:t>宜しくお願いします。</a:t>
            </a:r>
            <a:endParaRPr kumimoji="1" lang="en-US" altLang="ja-JP" dirty="0"/>
          </a:p>
          <a:p>
            <a:endParaRPr lang="en-US" altLang="ja-JP" dirty="0"/>
          </a:p>
          <a:p>
            <a:endParaRPr kumimoji="1" lang="en-US" altLang="ja-JP" dirty="0"/>
          </a:p>
          <a:p>
            <a:r>
              <a:rPr lang="en-US" altLang="ja-JP" b="1" dirty="0">
                <a:solidFill>
                  <a:srgbClr val="FF0000"/>
                </a:solidFill>
              </a:rPr>
              <a:t>POINT!</a:t>
            </a:r>
          </a:p>
          <a:p>
            <a:r>
              <a:rPr lang="ja-JP" altLang="en-US" b="1" dirty="0">
                <a:solidFill>
                  <a:srgbClr val="FF0000"/>
                </a:solidFill>
              </a:rPr>
              <a:t>児童・生徒の顔を見渡しながらお話しましょう！</a:t>
            </a:r>
            <a:endParaRPr kumimoji="1" lang="en-US" altLang="ja-JP" b="1" dirty="0">
              <a:solidFill>
                <a:srgbClr val="FF0000"/>
              </a:solidFill>
            </a:endParaRPr>
          </a:p>
          <a:p>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2</a:t>
            </a:fld>
            <a:endParaRPr kumimoji="1" lang="ja-JP" altLang="en-US"/>
          </a:p>
        </p:txBody>
      </p:sp>
    </p:spTree>
    <p:extLst>
      <p:ext uri="{BB962C8B-B14F-4D97-AF65-F5344CB8AC3E}">
        <p14:creationId xmlns:p14="http://schemas.microsoft.com/office/powerpoint/2010/main" val="4052385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dirty="0">
                <a:solidFill>
                  <a:srgbClr val="FF0000"/>
                </a:solidFill>
              </a:rPr>
              <a:t>授業の時間が数分余った場合、質問を追加する。</a:t>
            </a:r>
            <a:endParaRPr lang="en-US" altLang="ja-JP" b="1" dirty="0">
              <a:solidFill>
                <a:srgbClr val="FF0000"/>
              </a:solidFill>
            </a:endParaRPr>
          </a:p>
          <a:p>
            <a:endParaRPr lang="en-US" altLang="ja-JP" b="1" dirty="0">
              <a:solidFill>
                <a:srgbClr val="FF0000"/>
              </a:solidFill>
            </a:endParaRPr>
          </a:p>
          <a:p>
            <a:r>
              <a:rPr lang="ja-JP" altLang="en-US" b="1" dirty="0">
                <a:solidFill>
                  <a:srgbClr val="FF0000"/>
                </a:solidFill>
              </a:rPr>
              <a:t>但し、この質問に関しては、授業中に取り組まず、子供たちへ出題</a:t>
            </a:r>
            <a:endParaRPr lang="en-US" altLang="ja-JP" b="1" dirty="0">
              <a:solidFill>
                <a:srgbClr val="FF0000"/>
              </a:solidFill>
            </a:endParaRPr>
          </a:p>
          <a:p>
            <a:endParaRPr lang="en-US" altLang="ja-JP" b="1" dirty="0">
              <a:solidFill>
                <a:srgbClr val="FF0000"/>
              </a:solidFill>
            </a:endParaRPr>
          </a:p>
          <a:p>
            <a:r>
              <a:rPr lang="ja-JP" altLang="en-US" b="1" dirty="0">
                <a:solidFill>
                  <a:srgbClr val="FF0000"/>
                </a:solidFill>
              </a:rPr>
              <a:t>した段階で終了でも可。</a:t>
            </a:r>
            <a:endParaRPr lang="en-US" altLang="ja-JP" b="1" dirty="0">
              <a:solidFill>
                <a:srgbClr val="FF0000"/>
              </a:solidFill>
            </a:endParaRPr>
          </a:p>
          <a:p>
            <a:endParaRPr lang="en-US" altLang="ja-JP" b="1" dirty="0">
              <a:solidFill>
                <a:srgbClr val="FF0000"/>
              </a:solidFill>
            </a:endParaRPr>
          </a:p>
          <a:p>
            <a:r>
              <a:rPr lang="ja-JP" altLang="en-US" b="1" dirty="0">
                <a:solidFill>
                  <a:srgbClr val="FF0000"/>
                </a:solidFill>
              </a:rPr>
              <a:t>時間がなければ最終ページへ！</a:t>
            </a:r>
            <a:endParaRPr lang="en-US" altLang="ja-JP" b="1" dirty="0">
              <a:solidFill>
                <a:srgbClr val="FF0000"/>
              </a:solidFill>
            </a:endParaRPr>
          </a:p>
          <a:p>
            <a:endParaRPr lang="en-US" altLang="ja-JP" b="1" dirty="0"/>
          </a:p>
          <a:p>
            <a:endParaRPr lang="en-US" altLang="ja-JP" b="1" dirty="0"/>
          </a:p>
          <a:p>
            <a:r>
              <a:rPr lang="ja-JP" altLang="en-US" b="1" dirty="0"/>
              <a:t>クロスロードゲームは必ずしも災害時にだけのものではありません。</a:t>
            </a:r>
            <a:endParaRPr lang="en-US" altLang="ja-JP" b="1" dirty="0"/>
          </a:p>
          <a:p>
            <a:endParaRPr lang="en-US" altLang="ja-JP" b="1" dirty="0"/>
          </a:p>
          <a:p>
            <a:r>
              <a:rPr lang="ja-JP" altLang="en-US" dirty="0"/>
              <a:t>普段の生活の中でも決断を迫られる時があります。</a:t>
            </a:r>
            <a:endParaRPr lang="en-US" altLang="ja-JP" dirty="0"/>
          </a:p>
          <a:p>
            <a:endParaRPr lang="en-US" altLang="ja-JP" dirty="0"/>
          </a:p>
          <a:p>
            <a:r>
              <a:rPr lang="ja-JP" altLang="en-US" dirty="0"/>
              <a:t>たとえば、あなたは今（</a:t>
            </a:r>
            <a:r>
              <a:rPr lang="en-US" altLang="ja-JP" dirty="0"/>
              <a:t>Nintendo Switch</a:t>
            </a:r>
            <a:r>
              <a:rPr lang="ja-JP" altLang="en-US" dirty="0"/>
              <a:t>で　など）ゲーム中です。</a:t>
            </a:r>
            <a:endParaRPr lang="en-US" altLang="ja-JP" dirty="0"/>
          </a:p>
          <a:p>
            <a:endParaRPr lang="en-US" altLang="ja-JP" dirty="0"/>
          </a:p>
          <a:p>
            <a:endParaRPr lang="en-US" altLang="ja-JP" dirty="0"/>
          </a:p>
          <a:p>
            <a:pPr algn="ctr"/>
            <a:br>
              <a:rPr lang="en-US" altLang="ja-JP" b="1" dirty="0">
                <a:solidFill>
                  <a:srgbClr val="FF0000"/>
                </a:solidFill>
              </a:rPr>
            </a:br>
            <a:endParaRPr lang="en-US" altLang="ja-JP" b="1" dirty="0">
              <a:solidFill>
                <a:srgbClr val="FF0000"/>
              </a:solidFill>
            </a:endParaRPr>
          </a:p>
          <a:p>
            <a:endParaRPr lang="en-US" altLang="ja-JP" dirty="0"/>
          </a:p>
          <a:p>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20</a:t>
            </a:fld>
            <a:endParaRPr kumimoji="1" lang="ja-JP" altLang="en-US"/>
          </a:p>
        </p:txBody>
      </p:sp>
    </p:spTree>
    <p:extLst>
      <p:ext uri="{BB962C8B-B14F-4D97-AF65-F5344CB8AC3E}">
        <p14:creationId xmlns:p14="http://schemas.microsoft.com/office/powerpoint/2010/main" val="819161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もう少しで「クリア」という時に、家族の方から「ごはんよ」と呼ぶ</a:t>
            </a:r>
            <a:r>
              <a:rPr lang="ja-JP" altLang="en-US" dirty="0"/>
              <a:t>声が</a:t>
            </a:r>
            <a:endParaRPr lang="en-US" altLang="ja-JP" dirty="0"/>
          </a:p>
          <a:p>
            <a:endParaRPr lang="en-US" altLang="ja-JP" dirty="0"/>
          </a:p>
          <a:p>
            <a:r>
              <a:rPr lang="ja-JP" altLang="en-US" dirty="0"/>
              <a:t>聞こえました。</a:t>
            </a:r>
            <a:endParaRPr kumimoji="1" lang="ja-JP" altLang="en-US" dirty="0"/>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21</a:t>
            </a:fld>
            <a:endParaRPr kumimoji="1" lang="ja-JP" altLang="en-US"/>
          </a:p>
        </p:txBody>
      </p:sp>
    </p:spTree>
    <p:extLst>
      <p:ext uri="{BB962C8B-B14F-4D97-AF65-F5344CB8AC3E}">
        <p14:creationId xmlns:p14="http://schemas.microsoft.com/office/powerpoint/2010/main" val="24774054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さあ、ここで分かれ道。クロスロードです。</a:t>
            </a:r>
            <a:endParaRPr kumimoji="1" lang="en-US" altLang="ja-JP" dirty="0"/>
          </a:p>
          <a:p>
            <a:endParaRPr lang="en-US" altLang="ja-JP" dirty="0"/>
          </a:p>
          <a:p>
            <a:r>
              <a:rPr kumimoji="1" lang="ja-JP" altLang="en-US" dirty="0"/>
              <a:t>あなたはゲームをやめますか？</a:t>
            </a:r>
            <a:endParaRPr kumimoji="1" lang="en-US" altLang="ja-JP" dirty="0"/>
          </a:p>
          <a:p>
            <a:endParaRPr lang="en-US" altLang="ja-JP" dirty="0"/>
          </a:p>
          <a:p>
            <a:r>
              <a:rPr kumimoji="1" lang="ja-JP" altLang="en-US" b="1" dirty="0"/>
              <a:t>ゲームをやめるという人は</a:t>
            </a:r>
            <a:r>
              <a:rPr kumimoji="1" lang="en-US" altLang="ja-JP" b="1" dirty="0"/>
              <a:t>YES</a:t>
            </a:r>
          </a:p>
          <a:p>
            <a:endParaRPr lang="en-US" altLang="ja-JP" dirty="0"/>
          </a:p>
          <a:p>
            <a:r>
              <a:rPr kumimoji="1" lang="ja-JP" altLang="en-US" b="1" dirty="0"/>
              <a:t>ゲームをやめないという人は</a:t>
            </a:r>
            <a:r>
              <a:rPr kumimoji="1" lang="en-US" altLang="ja-JP" b="1" dirty="0"/>
              <a:t>NO</a:t>
            </a:r>
            <a:endParaRPr lang="en-US" altLang="ja-JP" b="1" dirty="0"/>
          </a:p>
          <a:p>
            <a:endParaRPr kumimoji="1" lang="en-US" altLang="ja-JP" dirty="0"/>
          </a:p>
          <a:p>
            <a:r>
              <a:rPr lang="ja-JP" altLang="en-US" dirty="0"/>
              <a:t>を選んでください。</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22</a:t>
            </a:fld>
            <a:endParaRPr kumimoji="1" lang="ja-JP" altLang="en-US"/>
          </a:p>
        </p:txBody>
      </p:sp>
    </p:spTree>
    <p:extLst>
      <p:ext uri="{BB962C8B-B14F-4D97-AF65-F5344CB8AC3E}">
        <p14:creationId xmlns:p14="http://schemas.microsoft.com/office/powerpoint/2010/main" val="3198782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どちらの道を選べば</a:t>
            </a:r>
            <a:r>
              <a:rPr kumimoji="1" lang="ja-JP" altLang="en-US" b="1" dirty="0"/>
              <a:t>ニコニコ顔と美味しいごはん</a:t>
            </a:r>
            <a:r>
              <a:rPr kumimoji="1" lang="ja-JP" altLang="en-US" dirty="0"/>
              <a:t>が</a:t>
            </a:r>
            <a:r>
              <a:rPr lang="ja-JP" altLang="en-US" dirty="0"/>
              <a:t>まっているか？</a:t>
            </a:r>
            <a:endParaRPr kumimoji="1" lang="en-US" altLang="ja-JP" b="1" dirty="0"/>
          </a:p>
          <a:p>
            <a:endParaRPr lang="en-US" altLang="ja-JP" dirty="0"/>
          </a:p>
          <a:p>
            <a:r>
              <a:rPr kumimoji="1" lang="ja-JP" altLang="en-US" dirty="0"/>
              <a:t>どちらの道を選ぶのかは、自分自身の判断になります。</a:t>
            </a:r>
            <a:endParaRPr kumimoji="1" lang="en-US" altLang="ja-JP" dirty="0"/>
          </a:p>
          <a:p>
            <a:endParaRPr lang="en-US" altLang="ja-JP" dirty="0"/>
          </a:p>
          <a:p>
            <a:r>
              <a:rPr kumimoji="1" lang="ja-JP" altLang="en-US" dirty="0"/>
              <a:t>どちらの道を選ぶかを考えてみてくださいね。</a:t>
            </a:r>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23</a:t>
            </a:fld>
            <a:endParaRPr kumimoji="1" lang="ja-JP" altLang="en-US"/>
          </a:p>
        </p:txBody>
      </p:sp>
    </p:spTree>
    <p:extLst>
      <p:ext uri="{BB962C8B-B14F-4D97-AF65-F5344CB8AC3E}">
        <p14:creationId xmlns:p14="http://schemas.microsoft.com/office/powerpoint/2010/main" val="369130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今日、配った「</a:t>
            </a:r>
            <a:r>
              <a:rPr lang="en-US" altLang="ja-JP" dirty="0">
                <a:latin typeface="+mn-ea"/>
              </a:rPr>
              <a:t>YES</a:t>
            </a:r>
            <a:r>
              <a:rPr lang="ja-JP" altLang="en-US" dirty="0">
                <a:latin typeface="+mn-ea"/>
              </a:rPr>
              <a:t>」、「</a:t>
            </a:r>
            <a:r>
              <a:rPr lang="en-US" altLang="ja-JP" dirty="0">
                <a:latin typeface="+mn-ea"/>
              </a:rPr>
              <a:t>NO</a:t>
            </a:r>
            <a:r>
              <a:rPr lang="ja-JP" altLang="en-US" dirty="0">
                <a:latin typeface="+mn-ea"/>
              </a:rPr>
              <a:t>」カードはそのまま持っていてください。</a:t>
            </a:r>
            <a:endParaRPr lang="en-US" altLang="ja-JP" dirty="0">
              <a:latin typeface="+mn-ea"/>
            </a:endParaRPr>
          </a:p>
          <a:p>
            <a:endParaRPr lang="en-US" altLang="ja-JP" dirty="0">
              <a:latin typeface="+mn-ea"/>
            </a:endParaRPr>
          </a:p>
          <a:p>
            <a:r>
              <a:rPr lang="ja-JP" altLang="en-US" dirty="0">
                <a:latin typeface="+mn-ea"/>
              </a:rPr>
              <a:t>機会があればそのカードを使ってオリジナルのクロスロードゲームに</a:t>
            </a:r>
            <a:endParaRPr lang="en-US" altLang="ja-JP" dirty="0">
              <a:latin typeface="+mn-ea"/>
            </a:endParaRPr>
          </a:p>
          <a:p>
            <a:endParaRPr lang="en-US" altLang="ja-JP" dirty="0">
              <a:latin typeface="+mn-ea"/>
            </a:endParaRPr>
          </a:p>
          <a:p>
            <a:r>
              <a:rPr lang="ja-JP" altLang="en-US" dirty="0">
                <a:latin typeface="+mn-ea"/>
              </a:rPr>
              <a:t>チャレンジしてみてください。</a:t>
            </a:r>
            <a:endParaRPr lang="en-US" altLang="ja-JP" dirty="0">
              <a:latin typeface="+mn-ea"/>
            </a:endParaRPr>
          </a:p>
          <a:p>
            <a:endParaRPr lang="en-US" altLang="ja-JP" dirty="0">
              <a:latin typeface="+mn-ea"/>
            </a:endParaRPr>
          </a:p>
          <a:p>
            <a:endParaRPr lang="en-US" altLang="ja-JP" dirty="0">
              <a:latin typeface="+mn-ea"/>
            </a:endParaRPr>
          </a:p>
          <a:p>
            <a:r>
              <a:rPr lang="ja-JP" altLang="en-US" dirty="0">
                <a:latin typeface="+mn-ea"/>
              </a:rPr>
              <a:t>それではこれで授業を終わります。</a:t>
            </a:r>
            <a:endParaRPr lang="en-US" altLang="ja-JP" dirty="0">
              <a:latin typeface="+mn-ea"/>
            </a:endParaRPr>
          </a:p>
          <a:p>
            <a:endParaRPr lang="en-US" altLang="ja-JP" dirty="0">
              <a:latin typeface="+mn-ea"/>
            </a:endParaRPr>
          </a:p>
          <a:p>
            <a:endParaRPr lang="en-US" altLang="ja-JP" dirty="0">
              <a:latin typeface="+mn-ea"/>
            </a:endParaRPr>
          </a:p>
          <a:p>
            <a:endParaRPr lang="en-US" altLang="ja-JP" dirty="0">
              <a:latin typeface="+mn-ea"/>
            </a:endParaRPr>
          </a:p>
          <a:p>
            <a:r>
              <a:rPr lang="ja-JP" altLang="en-US" b="1" dirty="0">
                <a:solidFill>
                  <a:srgbClr val="FF0000"/>
                </a:solidFill>
                <a:latin typeface="+mn-ea"/>
              </a:rPr>
              <a:t>この時点でもしも時間が余るようなら、先に使用した非常持ち出し袋の</a:t>
            </a:r>
            <a:endParaRPr lang="en-US" altLang="ja-JP" b="1" dirty="0">
              <a:solidFill>
                <a:srgbClr val="FF0000"/>
              </a:solidFill>
              <a:latin typeface="+mn-ea"/>
            </a:endParaRPr>
          </a:p>
          <a:p>
            <a:endParaRPr lang="en-US" altLang="ja-JP" b="1" dirty="0">
              <a:solidFill>
                <a:srgbClr val="FF0000"/>
              </a:solidFill>
              <a:latin typeface="+mn-ea"/>
            </a:endParaRPr>
          </a:p>
          <a:p>
            <a:r>
              <a:rPr lang="ja-JP" altLang="en-US" b="1" dirty="0">
                <a:solidFill>
                  <a:srgbClr val="FF0000"/>
                </a:solidFill>
                <a:latin typeface="+mn-ea"/>
              </a:rPr>
              <a:t>中身について詳しく説明するのも良いと思います。</a:t>
            </a:r>
            <a:endParaRPr lang="en-US" altLang="ja-JP" b="1" dirty="0">
              <a:solidFill>
                <a:srgbClr val="FF0000"/>
              </a:solidFill>
              <a:latin typeface="+mn-ea"/>
            </a:endParaRPr>
          </a:p>
          <a:p>
            <a:endParaRPr lang="en-US" altLang="ja-JP" dirty="0">
              <a:solidFill>
                <a:srgbClr val="FF0000"/>
              </a:solidFill>
              <a:latin typeface="+mn-ea"/>
            </a:endParaRPr>
          </a:p>
        </p:txBody>
      </p:sp>
      <p:sp>
        <p:nvSpPr>
          <p:cNvPr id="4" name="スライド番号プレースホルダー 3"/>
          <p:cNvSpPr>
            <a:spLocks noGrp="1"/>
          </p:cNvSpPr>
          <p:nvPr>
            <p:ph type="sldNum" sz="quarter" idx="5"/>
          </p:nvPr>
        </p:nvSpPr>
        <p:spPr/>
        <p:txBody>
          <a:bodyPr/>
          <a:lstStyle/>
          <a:p>
            <a:fld id="{E695C2C2-02F3-4F2D-8336-B43B0888E203}" type="slidenum">
              <a:rPr kumimoji="1" lang="ja-JP" altLang="en-US" smtClean="0"/>
              <a:t>24</a:t>
            </a:fld>
            <a:endParaRPr kumimoji="1" lang="ja-JP" altLang="en-US"/>
          </a:p>
        </p:txBody>
      </p:sp>
    </p:spTree>
    <p:extLst>
      <p:ext uri="{BB962C8B-B14F-4D97-AF65-F5344CB8AC3E}">
        <p14:creationId xmlns:p14="http://schemas.microsoft.com/office/powerpoint/2010/main" val="1639673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私たちは「防災士」と言いましたが、防災士とはこのように書きます。</a:t>
            </a:r>
            <a:endParaRPr kumimoji="1" lang="en-US" altLang="ja-JP" dirty="0"/>
          </a:p>
          <a:p>
            <a:endParaRPr lang="en-US" altLang="ja-JP" dirty="0"/>
          </a:p>
          <a:p>
            <a:r>
              <a:rPr kumimoji="1" lang="ja-JP" altLang="en-US" dirty="0"/>
              <a:t>地震を始めとする災害をなくすことは残念ながらできませんが</a:t>
            </a:r>
            <a:endParaRPr kumimoji="1" lang="en-US" altLang="ja-JP" dirty="0"/>
          </a:p>
          <a:p>
            <a:endParaRPr lang="en-US" altLang="ja-JP" dirty="0"/>
          </a:p>
          <a:p>
            <a:r>
              <a:rPr kumimoji="1" lang="ja-JP" altLang="en-US" dirty="0"/>
              <a:t>災害が起こる前にどのような準備をしておくべきか？</a:t>
            </a:r>
            <a:endParaRPr kumimoji="1" lang="en-US" altLang="ja-JP" dirty="0"/>
          </a:p>
          <a:p>
            <a:endParaRPr lang="en-US" altLang="ja-JP" dirty="0"/>
          </a:p>
          <a:p>
            <a:r>
              <a:rPr kumimoji="1" lang="ja-JP" altLang="en-US" dirty="0"/>
              <a:t>そして災害が起きた時にどうすればよいのかを勉強しているのが</a:t>
            </a:r>
            <a:endParaRPr kumimoji="1" lang="en-US" altLang="ja-JP" dirty="0"/>
          </a:p>
          <a:p>
            <a:endParaRPr lang="en-US" altLang="ja-JP" dirty="0"/>
          </a:p>
          <a:p>
            <a:r>
              <a:rPr kumimoji="1" lang="ja-JP" altLang="en-US" dirty="0"/>
              <a:t>私たち防災士になります。</a:t>
            </a:r>
            <a:endParaRPr kumimoji="1" lang="en-US" altLang="ja-JP" dirty="0"/>
          </a:p>
          <a:p>
            <a:endParaRPr lang="en-US" altLang="ja-JP" b="1" dirty="0">
              <a:solidFill>
                <a:srgbClr val="FF0000"/>
              </a:solidFill>
            </a:endParaRPr>
          </a:p>
          <a:p>
            <a:r>
              <a:rPr lang="ja-JP" altLang="en-US" b="1" dirty="0"/>
              <a:t>防災士についてもっと詳しくお話したいところですが、それはまた</a:t>
            </a:r>
            <a:endParaRPr lang="en-US" altLang="ja-JP" b="1" dirty="0"/>
          </a:p>
          <a:p>
            <a:endParaRPr lang="en-US" altLang="ja-JP" b="1" dirty="0"/>
          </a:p>
          <a:p>
            <a:r>
              <a:rPr lang="ja-JP" altLang="en-US" b="1" dirty="0"/>
              <a:t>次の機会にさせてください。</a:t>
            </a:r>
            <a:endParaRPr kumimoji="1" lang="en-US" altLang="ja-JP" b="1" dirty="0"/>
          </a:p>
          <a:p>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3</a:t>
            </a:fld>
            <a:endParaRPr kumimoji="1" lang="ja-JP" altLang="en-US"/>
          </a:p>
        </p:txBody>
      </p:sp>
    </p:spTree>
    <p:extLst>
      <p:ext uri="{BB962C8B-B14F-4D97-AF65-F5344CB8AC3E}">
        <p14:creationId xmlns:p14="http://schemas.microsoft.com/office/powerpoint/2010/main" val="630375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1" dirty="0">
              <a:solidFill>
                <a:srgbClr val="FF0000"/>
              </a:solidFill>
            </a:endParaRPr>
          </a:p>
          <a:p>
            <a:endParaRPr lang="en-US" altLang="ja-JP" b="1" dirty="0">
              <a:solidFill>
                <a:srgbClr val="FF0000"/>
              </a:solidFill>
            </a:endParaRPr>
          </a:p>
          <a:p>
            <a:r>
              <a:rPr kumimoji="1" lang="ja-JP" altLang="en-US" dirty="0"/>
              <a:t>さて、地震などの災害が起きた時、皆さんはもちろん、私たち大人も、</a:t>
            </a:r>
            <a:endParaRPr kumimoji="1" lang="en-US" altLang="ja-JP" dirty="0"/>
          </a:p>
          <a:p>
            <a:endParaRPr lang="en-US" altLang="ja-JP" dirty="0"/>
          </a:p>
          <a:p>
            <a:r>
              <a:rPr kumimoji="1" lang="ja-JP" altLang="en-US" dirty="0"/>
              <a:t>みんなびっくりして混乱してしまいます。</a:t>
            </a:r>
            <a:endParaRPr kumimoji="1" lang="en-US" altLang="ja-JP" dirty="0"/>
          </a:p>
          <a:p>
            <a:endParaRPr lang="en-US" altLang="ja-JP" dirty="0"/>
          </a:p>
          <a:p>
            <a:r>
              <a:rPr kumimoji="1" lang="ja-JP" altLang="en-US" dirty="0"/>
              <a:t>これはイギリスの心理学者さんが発表した、突然の災害が発生したとき人は</a:t>
            </a:r>
            <a:endParaRPr kumimoji="1" lang="en-US" altLang="ja-JP" dirty="0"/>
          </a:p>
          <a:p>
            <a:endParaRPr lang="en-US" altLang="ja-JP" dirty="0"/>
          </a:p>
          <a:p>
            <a:r>
              <a:rPr kumimoji="1" lang="ja-JP" altLang="en-US" dirty="0"/>
              <a:t>どう行動するかの研究結果です。</a:t>
            </a:r>
            <a:endParaRPr kumimoji="1" lang="en-US" altLang="ja-JP" dirty="0"/>
          </a:p>
          <a:p>
            <a:endParaRPr lang="en-US" altLang="ja-JP" dirty="0"/>
          </a:p>
          <a:p>
            <a:r>
              <a:rPr kumimoji="1" lang="ja-JP" altLang="en-US" dirty="0"/>
              <a:t>ちょっと見辛いですが、落ち着いて行動できる人は</a:t>
            </a:r>
            <a:r>
              <a:rPr kumimoji="1" lang="ja-JP" altLang="en-US" b="1" dirty="0"/>
              <a:t>１０人のうち１人くらい</a:t>
            </a:r>
            <a:r>
              <a:rPr kumimoji="1" lang="ja-JP" altLang="en-US" dirty="0"/>
              <a:t>。</a:t>
            </a:r>
            <a:endParaRPr kumimoji="1" lang="en-US" altLang="ja-JP" dirty="0"/>
          </a:p>
          <a:p>
            <a:endParaRPr lang="en-US" altLang="ja-JP" dirty="0"/>
          </a:p>
          <a:p>
            <a:r>
              <a:rPr kumimoji="1" lang="ja-JP" altLang="en-US" dirty="0"/>
              <a:t>あとのひとは我を失って叫んだり、何もできない状態になってしまうそうで</a:t>
            </a:r>
            <a:endParaRPr kumimoji="1" lang="en-US" altLang="ja-JP" dirty="0"/>
          </a:p>
          <a:p>
            <a:endParaRPr lang="en-US" altLang="ja-JP" dirty="0"/>
          </a:p>
          <a:p>
            <a:r>
              <a:rPr kumimoji="1" lang="ja-JP" altLang="en-US" dirty="0"/>
              <a:t>す。</a:t>
            </a:r>
            <a:endParaRPr kumimoji="1" lang="en-US" altLang="ja-JP" dirty="0"/>
          </a:p>
          <a:p>
            <a:endParaRPr lang="en-US" altLang="ja-JP" dirty="0"/>
          </a:p>
          <a:p>
            <a:r>
              <a:rPr kumimoji="1" lang="ja-JP" altLang="en-US" b="1" dirty="0">
                <a:solidFill>
                  <a:srgbClr val="FF0000"/>
                </a:solidFill>
              </a:rPr>
              <a:t>可能であればスクリーン（モニター）の近くに行き、指示棒などで指しなが</a:t>
            </a:r>
            <a:endParaRPr kumimoji="1" lang="en-US" altLang="ja-JP" b="1" dirty="0">
              <a:solidFill>
                <a:srgbClr val="FF0000"/>
              </a:solidFill>
            </a:endParaRPr>
          </a:p>
          <a:p>
            <a:endParaRPr lang="en-US" altLang="ja-JP" b="1" dirty="0">
              <a:solidFill>
                <a:srgbClr val="FF0000"/>
              </a:solidFill>
            </a:endParaRPr>
          </a:p>
          <a:p>
            <a:r>
              <a:rPr kumimoji="1" lang="ja-JP" altLang="en-US" b="1" dirty="0">
                <a:solidFill>
                  <a:srgbClr val="FF0000"/>
                </a:solidFill>
              </a:rPr>
              <a:t>ら説明しましょう</a:t>
            </a:r>
            <a:endParaRPr kumimoji="1" lang="en-US" altLang="ja-JP" b="1" dirty="0">
              <a:solidFill>
                <a:srgbClr val="FF0000"/>
              </a:solidFill>
            </a:endParaRPr>
          </a:p>
          <a:p>
            <a:endParaRPr lang="en-US" altLang="ja-JP" dirty="0"/>
          </a:p>
          <a:p>
            <a:endParaRPr kumimoji="1" lang="ja-JP" altLang="en-US" b="1" dirty="0">
              <a:solidFill>
                <a:srgbClr val="FF0000"/>
              </a:solidFill>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4</a:t>
            </a:fld>
            <a:endParaRPr kumimoji="1" lang="ja-JP" altLang="en-US"/>
          </a:p>
        </p:txBody>
      </p:sp>
    </p:spTree>
    <p:extLst>
      <p:ext uri="{BB962C8B-B14F-4D97-AF65-F5344CB8AC3E}">
        <p14:creationId xmlns:p14="http://schemas.microsoft.com/office/powerpoint/2010/main" val="1776906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a:p>
            <a:r>
              <a:rPr kumimoji="1" lang="ja-JP" altLang="en-US" dirty="0"/>
              <a:t>そんなみんながびっくりする災害が起きる前に</a:t>
            </a:r>
            <a:endParaRPr kumimoji="1" lang="en-US" altLang="ja-JP" dirty="0"/>
          </a:p>
          <a:p>
            <a:endParaRPr lang="en-US" altLang="ja-JP" dirty="0"/>
          </a:p>
          <a:p>
            <a:r>
              <a:rPr kumimoji="1" lang="ja-JP" altLang="en-US" b="1" dirty="0"/>
              <a:t>「災害が起きたら一体どんなことが起きるだろう？」</a:t>
            </a:r>
            <a:endParaRPr kumimoji="1" lang="en-US" altLang="ja-JP" b="1" dirty="0"/>
          </a:p>
          <a:p>
            <a:endParaRPr lang="en-US" altLang="ja-JP" dirty="0"/>
          </a:p>
          <a:p>
            <a:r>
              <a:rPr kumimoji="1" lang="ja-JP" altLang="en-US" dirty="0"/>
              <a:t>という事をあらかじめ考えておくと、いざという時に落ち着いて自分で判断</a:t>
            </a:r>
            <a:endParaRPr kumimoji="1" lang="en-US" altLang="ja-JP" dirty="0"/>
          </a:p>
          <a:p>
            <a:endParaRPr lang="en-US" altLang="ja-JP" dirty="0"/>
          </a:p>
          <a:p>
            <a:r>
              <a:rPr kumimoji="1" lang="ja-JP" altLang="en-US" dirty="0"/>
              <a:t>できるようになります。</a:t>
            </a:r>
            <a:endParaRPr kumimoji="1" lang="en-US" altLang="ja-JP" dirty="0"/>
          </a:p>
          <a:p>
            <a:endParaRPr kumimoji="1" lang="en-US" altLang="ja-JP" dirty="0"/>
          </a:p>
          <a:p>
            <a:endParaRPr lang="en-US" altLang="ja-JP" dirty="0"/>
          </a:p>
          <a:p>
            <a:r>
              <a:rPr kumimoji="1" lang="ja-JP" altLang="en-US" dirty="0"/>
              <a:t>そこで今日はそのような判断が出来るようにゲームを使った勉強をします。</a:t>
            </a:r>
            <a:endParaRPr kumimoji="1" lang="en-US" altLang="ja-JP" dirty="0"/>
          </a:p>
          <a:p>
            <a:endParaRPr lang="en-US" altLang="ja-JP" dirty="0"/>
          </a:p>
          <a:p>
            <a:r>
              <a:rPr kumimoji="1" lang="ja-JP" altLang="en-US" dirty="0"/>
              <a:t>そのゲームの名前は</a:t>
            </a:r>
            <a:r>
              <a:rPr kumimoji="1" lang="ja-JP" altLang="en-US" b="1" dirty="0"/>
              <a:t>「クロス ロード ゲーム」</a:t>
            </a:r>
            <a:r>
              <a:rPr kumimoji="1" lang="ja-JP" altLang="en-US" dirty="0"/>
              <a:t>といいます。</a:t>
            </a:r>
            <a:endParaRPr kumimoji="1" lang="en-US" altLang="ja-JP" dirty="0"/>
          </a:p>
          <a:p>
            <a:endParaRPr kumimoji="1" lang="en-US" altLang="ja-JP" dirty="0"/>
          </a:p>
          <a:p>
            <a:endParaRPr lang="en-US" altLang="ja-JP" dirty="0"/>
          </a:p>
          <a:p>
            <a:r>
              <a:rPr lang="en-US" altLang="ja-JP" b="1" dirty="0">
                <a:solidFill>
                  <a:srgbClr val="FF0000"/>
                </a:solidFill>
              </a:rPr>
              <a:t>POINT!</a:t>
            </a:r>
          </a:p>
          <a:p>
            <a:r>
              <a:rPr lang="ja-JP" altLang="en-US" b="1" dirty="0">
                <a:solidFill>
                  <a:srgbClr val="FF0000"/>
                </a:solidFill>
              </a:rPr>
              <a:t>資料を読むことに集中せず（時々資料に目を落とす感じで）</a:t>
            </a:r>
            <a:endParaRPr lang="en-US" altLang="ja-JP" b="1" dirty="0">
              <a:solidFill>
                <a:srgbClr val="FF0000"/>
              </a:solidFill>
            </a:endParaRPr>
          </a:p>
          <a:p>
            <a:r>
              <a:rPr lang="ja-JP" altLang="en-US" b="1" dirty="0">
                <a:solidFill>
                  <a:srgbClr val="FF0000"/>
                </a:solidFill>
              </a:rPr>
              <a:t>可能な限り児童・生徒の顔や目を見ながらお話しましょう！</a:t>
            </a:r>
            <a:endParaRPr kumimoji="1" lang="en-US" altLang="ja-JP" b="1" dirty="0">
              <a:solidFill>
                <a:srgbClr val="FF0000"/>
              </a:solidFill>
            </a:endParaRPr>
          </a:p>
          <a:p>
            <a:endParaRPr kumimoji="1" lang="en-US" altLang="ja-JP" dirty="0"/>
          </a:p>
          <a:p>
            <a:endParaRPr lang="en-US" altLang="ja-JP" dirty="0"/>
          </a:p>
          <a:p>
            <a:endParaRPr lang="en-US" altLang="ja-JP" dirty="0"/>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5</a:t>
            </a:fld>
            <a:endParaRPr kumimoji="1" lang="ja-JP" altLang="en-US"/>
          </a:p>
        </p:txBody>
      </p:sp>
    </p:spTree>
    <p:extLst>
      <p:ext uri="{BB962C8B-B14F-4D97-AF65-F5344CB8AC3E}">
        <p14:creationId xmlns:p14="http://schemas.microsoft.com/office/powerpoint/2010/main" val="2071731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777193"/>
            <a:ext cx="5438140" cy="4757099"/>
          </a:xfrm>
        </p:spPr>
        <p:txBody>
          <a:bodyPr/>
          <a:lstStyle/>
          <a:p>
            <a:endParaRPr lang="en-US" altLang="ja-JP" dirty="0"/>
          </a:p>
          <a:p>
            <a:r>
              <a:rPr kumimoji="1" lang="ja-JP" altLang="en-US" b="1" dirty="0"/>
              <a:t>「クロスロード」</a:t>
            </a:r>
            <a:r>
              <a:rPr kumimoji="1" lang="ja-JP" altLang="en-US" dirty="0"/>
              <a:t>というのは、英語で</a:t>
            </a:r>
            <a:r>
              <a:rPr kumimoji="1" lang="ja-JP" altLang="en-US" b="1" dirty="0"/>
              <a:t>「分かれ道」</a:t>
            </a:r>
            <a:r>
              <a:rPr kumimoji="1" lang="ja-JP" altLang="en-US" dirty="0"/>
              <a:t>という意味です。</a:t>
            </a:r>
            <a:endParaRPr kumimoji="1" lang="en-US" altLang="ja-JP" dirty="0"/>
          </a:p>
          <a:p>
            <a:endParaRPr lang="en-US" altLang="ja-JP" dirty="0"/>
          </a:p>
          <a:p>
            <a:r>
              <a:rPr kumimoji="1" lang="ja-JP" altLang="en-US" b="1" dirty="0"/>
              <a:t>色々な状況で判断が分かれる問題</a:t>
            </a:r>
            <a:r>
              <a:rPr kumimoji="1" lang="ja-JP" altLang="en-US" dirty="0"/>
              <a:t>を</a:t>
            </a:r>
            <a:r>
              <a:rPr kumimoji="1" lang="ja-JP" altLang="en-US" b="1" dirty="0"/>
              <a:t>「</a:t>
            </a:r>
            <a:r>
              <a:rPr kumimoji="1" lang="en-US" altLang="ja-JP" b="1" dirty="0"/>
              <a:t>YES</a:t>
            </a:r>
            <a:r>
              <a:rPr kumimoji="1" lang="ja-JP" altLang="en-US" b="1" dirty="0"/>
              <a:t>」</a:t>
            </a:r>
            <a:r>
              <a:rPr kumimoji="1" lang="ja-JP" altLang="en-US" dirty="0"/>
              <a:t>か</a:t>
            </a:r>
            <a:r>
              <a:rPr lang="ja-JP" altLang="en-US" b="1" dirty="0"/>
              <a:t>「</a:t>
            </a:r>
            <a:r>
              <a:rPr lang="en-US" altLang="ja-JP" b="1" dirty="0"/>
              <a:t>NO</a:t>
            </a:r>
            <a:r>
              <a:rPr lang="ja-JP" altLang="en-US" b="1" dirty="0"/>
              <a:t>」</a:t>
            </a:r>
            <a:r>
              <a:rPr lang="ja-JP" altLang="en-US" dirty="0"/>
              <a:t>で考えます。</a:t>
            </a:r>
            <a:endParaRPr lang="en-US" altLang="ja-JP" dirty="0"/>
          </a:p>
          <a:p>
            <a:endParaRPr lang="en-US" altLang="ja-JP" dirty="0"/>
          </a:p>
          <a:p>
            <a:r>
              <a:rPr lang="ja-JP" altLang="en-US" dirty="0"/>
              <a:t>「</a:t>
            </a:r>
            <a:r>
              <a:rPr lang="en-US" altLang="ja-JP" dirty="0"/>
              <a:t>YES</a:t>
            </a:r>
            <a:r>
              <a:rPr lang="ja-JP" altLang="en-US" dirty="0"/>
              <a:t>」という道を進むのか？「</a:t>
            </a:r>
            <a:r>
              <a:rPr lang="en-US" altLang="ja-JP" dirty="0"/>
              <a:t>NO</a:t>
            </a:r>
            <a:r>
              <a:rPr lang="ja-JP" altLang="en-US" dirty="0"/>
              <a:t>」という道を進むのか？</a:t>
            </a:r>
            <a:endParaRPr lang="en-US" altLang="ja-JP" dirty="0"/>
          </a:p>
          <a:p>
            <a:endParaRPr lang="en-US" altLang="ja-JP" dirty="0"/>
          </a:p>
          <a:p>
            <a:r>
              <a:rPr lang="ja-JP" altLang="en-US" b="1" dirty="0"/>
              <a:t>自分自身で考え、決断します。</a:t>
            </a:r>
            <a:endParaRPr lang="en-US" altLang="ja-JP" b="1" dirty="0"/>
          </a:p>
          <a:p>
            <a:endParaRPr lang="en-US" altLang="ja-JP" dirty="0"/>
          </a:p>
          <a:p>
            <a:r>
              <a:rPr lang="ja-JP" altLang="en-US" dirty="0"/>
              <a:t>クロスロードゲームをするうえで大切なことは災害や災害によって起こる</a:t>
            </a:r>
            <a:endParaRPr lang="en-US" altLang="ja-JP" dirty="0"/>
          </a:p>
          <a:p>
            <a:endParaRPr lang="en-US" altLang="ja-JP" dirty="0"/>
          </a:p>
          <a:p>
            <a:r>
              <a:rPr lang="ja-JP" altLang="en-US" dirty="0"/>
              <a:t>ことを自分の身近な問題として考えようという事です。</a:t>
            </a:r>
            <a:endParaRPr lang="en-US" altLang="ja-JP" dirty="0"/>
          </a:p>
          <a:p>
            <a:endParaRPr lang="en-US" altLang="ja-JP" dirty="0"/>
          </a:p>
          <a:p>
            <a:r>
              <a:rPr lang="ja-JP" altLang="en-US" dirty="0"/>
              <a:t>少し前まで、石川県では大きな地震は起こらない・・・と多くの人が</a:t>
            </a:r>
            <a:endParaRPr lang="en-US" altLang="ja-JP" dirty="0"/>
          </a:p>
          <a:p>
            <a:endParaRPr lang="en-US" altLang="ja-JP" dirty="0"/>
          </a:p>
          <a:p>
            <a:r>
              <a:rPr lang="ja-JP" altLang="en-US" dirty="0"/>
              <a:t>思っていましたが、皆さんも知っている通り、能登では地震も続いて発生</a:t>
            </a:r>
            <a:endParaRPr lang="en-US" altLang="ja-JP" dirty="0"/>
          </a:p>
          <a:p>
            <a:endParaRPr lang="en-US" altLang="ja-JP" dirty="0"/>
          </a:p>
          <a:p>
            <a:r>
              <a:rPr lang="ja-JP" altLang="en-US" dirty="0"/>
              <a:t>していますね。</a:t>
            </a:r>
            <a:endParaRPr lang="en-US" altLang="ja-JP" dirty="0"/>
          </a:p>
          <a:p>
            <a:endParaRPr lang="en-US" altLang="ja-JP" dirty="0"/>
          </a:p>
          <a:p>
            <a:r>
              <a:rPr lang="ja-JP" altLang="en-US" dirty="0"/>
              <a:t>そして最後に自分の意見をしっかり持ちながらも、お友だちの意見も</a:t>
            </a:r>
            <a:endParaRPr lang="en-US" altLang="ja-JP" dirty="0"/>
          </a:p>
          <a:p>
            <a:endParaRPr lang="en-US" altLang="ja-JP" dirty="0"/>
          </a:p>
          <a:p>
            <a:r>
              <a:rPr lang="ja-JP" altLang="en-US" dirty="0"/>
              <a:t>しっかり聞こうという事です。宜しいですか？</a:t>
            </a:r>
            <a:endParaRPr lang="en-US" altLang="ja-JP" dirty="0"/>
          </a:p>
          <a:p>
            <a:endParaRPr lang="en-US" altLang="ja-JP" dirty="0"/>
          </a:p>
          <a:p>
            <a:r>
              <a:rPr lang="en-US" altLang="ja-JP" b="1" dirty="0">
                <a:solidFill>
                  <a:srgbClr val="FF0000"/>
                </a:solidFill>
              </a:rPr>
              <a:t>POINT!</a:t>
            </a:r>
            <a:r>
              <a:rPr lang="ja-JP" altLang="en-US" b="1" dirty="0">
                <a:solidFill>
                  <a:srgbClr val="FF0000"/>
                </a:solidFill>
              </a:rPr>
              <a:t>抑揚をつけて、聞きやすい話し方を心がけましょう。特に「</a:t>
            </a:r>
            <a:r>
              <a:rPr lang="en-US" altLang="ja-JP" b="1" dirty="0">
                <a:solidFill>
                  <a:srgbClr val="FF0000"/>
                </a:solidFill>
              </a:rPr>
              <a:t>YES</a:t>
            </a:r>
            <a:r>
              <a:rPr lang="ja-JP" altLang="en-US" b="1" dirty="0">
                <a:solidFill>
                  <a:srgbClr val="FF0000"/>
                </a:solidFill>
              </a:rPr>
              <a:t>」・「</a:t>
            </a:r>
            <a:r>
              <a:rPr lang="en-US" altLang="ja-JP" b="1" dirty="0">
                <a:solidFill>
                  <a:srgbClr val="FF0000"/>
                </a:solidFill>
              </a:rPr>
              <a:t>NO</a:t>
            </a:r>
            <a:r>
              <a:rPr lang="ja-JP" altLang="en-US" b="1" dirty="0">
                <a:solidFill>
                  <a:srgbClr val="FF0000"/>
                </a:solidFill>
              </a:rPr>
              <a:t>」を強調してください。</a:t>
            </a:r>
            <a:endParaRPr kumimoji="1" lang="ja-JP" altLang="en-US" dirty="0"/>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6</a:t>
            </a:fld>
            <a:endParaRPr kumimoji="1" lang="ja-JP" altLang="en-US"/>
          </a:p>
        </p:txBody>
      </p:sp>
    </p:spTree>
    <p:extLst>
      <p:ext uri="{BB962C8B-B14F-4D97-AF65-F5344CB8AC3E}">
        <p14:creationId xmlns:p14="http://schemas.microsoft.com/office/powerpoint/2010/main" val="1139288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では、クロスロードゲームについて詳しく説明していきます。</a:t>
            </a:r>
            <a:endParaRPr kumimoji="1" lang="en-US" altLang="ja-JP" dirty="0"/>
          </a:p>
          <a:p>
            <a:endParaRPr lang="en-US" altLang="ja-JP" dirty="0"/>
          </a:p>
          <a:p>
            <a:r>
              <a:rPr kumimoji="1" lang="ja-JP" altLang="en-US" b="1" dirty="0"/>
              <a:t>まずは準備です。</a:t>
            </a:r>
            <a:endParaRPr kumimoji="1" lang="en-US" altLang="ja-JP" b="1" dirty="0"/>
          </a:p>
          <a:p>
            <a:endParaRPr lang="en-US" altLang="ja-JP" dirty="0"/>
          </a:p>
          <a:p>
            <a:r>
              <a:rPr kumimoji="1" lang="ja-JP" altLang="en-US" dirty="0"/>
              <a:t>皆さん、グループになっていますね。</a:t>
            </a:r>
            <a:r>
              <a:rPr kumimoji="1" lang="ja-JP" altLang="en-US" b="1" dirty="0">
                <a:solidFill>
                  <a:srgbClr val="FF0000"/>
                </a:solidFill>
              </a:rPr>
              <a:t>（またはグループになってください）</a:t>
            </a:r>
            <a:endParaRPr kumimoji="1" lang="en-US" altLang="ja-JP" b="1" dirty="0">
              <a:solidFill>
                <a:srgbClr val="FF0000"/>
              </a:solidFill>
            </a:endParaRPr>
          </a:p>
          <a:p>
            <a:endParaRPr lang="en-US" altLang="ja-JP" b="1" dirty="0">
              <a:solidFill>
                <a:srgbClr val="FF0000"/>
              </a:solidFill>
            </a:endParaRPr>
          </a:p>
          <a:p>
            <a:r>
              <a:rPr kumimoji="1" lang="ja-JP" altLang="en-US" dirty="0"/>
              <a:t>次に</a:t>
            </a:r>
            <a:r>
              <a:rPr kumimoji="1" lang="ja-JP" altLang="en-US" b="1" dirty="0"/>
              <a:t>「</a:t>
            </a:r>
            <a:r>
              <a:rPr kumimoji="1" lang="en-US" altLang="ja-JP" b="1" dirty="0"/>
              <a:t>YES</a:t>
            </a:r>
            <a:r>
              <a:rPr kumimoji="1" lang="ja-JP" altLang="en-US" b="1" dirty="0"/>
              <a:t>カード」</a:t>
            </a:r>
            <a:r>
              <a:rPr kumimoji="1" lang="ja-JP" altLang="en-US" dirty="0"/>
              <a:t>と</a:t>
            </a:r>
            <a:r>
              <a:rPr kumimoji="1" lang="ja-JP" altLang="en-US" b="1" dirty="0"/>
              <a:t>「</a:t>
            </a:r>
            <a:r>
              <a:rPr kumimoji="1" lang="en-US" altLang="ja-JP" b="1" dirty="0"/>
              <a:t>NO</a:t>
            </a:r>
            <a:r>
              <a:rPr kumimoji="1" lang="ja-JP" altLang="en-US" b="1" dirty="0"/>
              <a:t>カード」</a:t>
            </a:r>
            <a:r>
              <a:rPr kumimoji="1" lang="ja-JP" altLang="en-US" dirty="0"/>
              <a:t>１枚ずつ持っていますか？</a:t>
            </a:r>
            <a:endParaRPr kumimoji="1" lang="en-US" altLang="ja-JP" dirty="0"/>
          </a:p>
          <a:p>
            <a:endParaRPr lang="en-US" altLang="ja-JP" dirty="0"/>
          </a:p>
          <a:p>
            <a:r>
              <a:rPr lang="ja-JP" altLang="en-US" dirty="0"/>
              <a:t>そして</a:t>
            </a:r>
            <a:r>
              <a:rPr lang="ja-JP" altLang="en-US" b="1" dirty="0"/>
              <a:t>「ワークシート」</a:t>
            </a:r>
            <a:r>
              <a:rPr lang="ja-JP" altLang="en-US" dirty="0"/>
              <a:t>も持っていますか？</a:t>
            </a:r>
            <a:endParaRPr lang="en-US" altLang="ja-JP" dirty="0"/>
          </a:p>
          <a:p>
            <a:endParaRPr lang="en-US" altLang="ja-JP" dirty="0"/>
          </a:p>
          <a:p>
            <a:endParaRPr lang="en-US" altLang="ja-JP" dirty="0"/>
          </a:p>
          <a:p>
            <a:endParaRPr lang="en-US" altLang="ja-JP" dirty="0"/>
          </a:p>
          <a:p>
            <a:r>
              <a:rPr lang="ja-JP" altLang="en-US" b="1" dirty="0">
                <a:solidFill>
                  <a:srgbClr val="FF0000"/>
                </a:solidFill>
              </a:rPr>
              <a:t>グループになっていない、カード等持っていなければできるだけ早くに</a:t>
            </a:r>
            <a:endParaRPr lang="en-US" altLang="ja-JP" b="1" dirty="0">
              <a:solidFill>
                <a:srgbClr val="FF0000"/>
              </a:solidFill>
            </a:endParaRPr>
          </a:p>
          <a:p>
            <a:endParaRPr lang="en-US" altLang="ja-JP" b="1" dirty="0">
              <a:solidFill>
                <a:srgbClr val="FF0000"/>
              </a:solidFill>
            </a:endParaRPr>
          </a:p>
          <a:p>
            <a:r>
              <a:rPr lang="ja-JP" altLang="en-US" b="1" dirty="0">
                <a:solidFill>
                  <a:srgbClr val="FF0000"/>
                </a:solidFill>
              </a:rPr>
              <a:t>対応する</a:t>
            </a:r>
            <a:endParaRPr lang="en-US" altLang="ja-JP" b="1" dirty="0">
              <a:solidFill>
                <a:srgbClr val="FF0000"/>
              </a:solidFill>
            </a:endParaRPr>
          </a:p>
          <a:p>
            <a:endParaRPr kumimoji="1" lang="en-US" altLang="ja-JP" dirty="0"/>
          </a:p>
          <a:p>
            <a:r>
              <a:rPr lang="ja-JP" altLang="en-US" b="1" dirty="0">
                <a:solidFill>
                  <a:srgbClr val="FF0000"/>
                </a:solidFill>
              </a:rPr>
              <a:t>出来るだけ先生との打ち合わせ段階で準備をお願いしてくこと</a:t>
            </a:r>
            <a:endParaRPr kumimoji="1" lang="en-US" altLang="ja-JP" b="1" dirty="0">
              <a:solidFill>
                <a:srgbClr val="FF0000"/>
              </a:solidFill>
            </a:endParaRPr>
          </a:p>
          <a:p>
            <a:endParaRPr lang="en-US" altLang="ja-JP" dirty="0"/>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7</a:t>
            </a:fld>
            <a:endParaRPr kumimoji="1" lang="ja-JP" altLang="en-US"/>
          </a:p>
        </p:txBody>
      </p:sp>
    </p:spTree>
    <p:extLst>
      <p:ext uri="{BB962C8B-B14F-4D97-AF65-F5344CB8AC3E}">
        <p14:creationId xmlns:p14="http://schemas.microsoft.com/office/powerpoint/2010/main" val="2636039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777195"/>
            <a:ext cx="5438140" cy="4651389"/>
          </a:xfrm>
        </p:spPr>
        <p:txBody>
          <a:bodyPr/>
          <a:lstStyle/>
          <a:p>
            <a:r>
              <a:rPr kumimoji="1" lang="ja-JP" altLang="en-US" dirty="0">
                <a:latin typeface="+mn-ea"/>
              </a:rPr>
              <a:t>では、次にルール説明です。</a:t>
            </a:r>
            <a:endParaRPr kumimoji="1" lang="en-US" altLang="ja-JP" dirty="0">
              <a:latin typeface="+mn-ea"/>
            </a:endParaRPr>
          </a:p>
          <a:p>
            <a:endParaRPr kumimoji="1" lang="en-US" altLang="ja-JP" dirty="0">
              <a:latin typeface="+mn-ea"/>
            </a:endParaRPr>
          </a:p>
          <a:p>
            <a:pPr marL="457163" indent="-457163">
              <a:buFont typeface="Arial" panose="020B0604020202020204" pitchFamily="34" charset="0"/>
              <a:buChar char="•"/>
            </a:pPr>
            <a:r>
              <a:rPr lang="ja-JP" altLang="en-US" dirty="0">
                <a:latin typeface="+mn-ea"/>
              </a:rPr>
              <a:t>問題を読み上げます</a:t>
            </a:r>
            <a:endParaRPr lang="en-US" altLang="ja-JP" dirty="0">
              <a:latin typeface="+mn-ea"/>
            </a:endParaRPr>
          </a:p>
          <a:p>
            <a:pPr marL="457163" indent="-457163">
              <a:buFont typeface="Arial" panose="020B0604020202020204" pitchFamily="34" charset="0"/>
              <a:buChar char="•"/>
            </a:pPr>
            <a:endParaRPr lang="en-US" altLang="ja-JP" dirty="0">
              <a:latin typeface="+mn-ea"/>
            </a:endParaRPr>
          </a:p>
          <a:p>
            <a:pPr marL="457163" indent="-457163">
              <a:buFont typeface="Arial" panose="020B0604020202020204" pitchFamily="34" charset="0"/>
              <a:buChar char="•"/>
            </a:pPr>
            <a:r>
              <a:rPr lang="ja-JP" altLang="en-US" dirty="0">
                <a:latin typeface="+mn-ea"/>
              </a:rPr>
              <a:t>各自「</a:t>
            </a:r>
            <a:r>
              <a:rPr lang="en-US" altLang="ja-JP" dirty="0">
                <a:latin typeface="+mn-ea"/>
              </a:rPr>
              <a:t>YES</a:t>
            </a:r>
            <a:r>
              <a:rPr lang="ja-JP" altLang="en-US" dirty="0">
                <a:latin typeface="+mn-ea"/>
              </a:rPr>
              <a:t>」か「</a:t>
            </a:r>
            <a:r>
              <a:rPr lang="en-US" altLang="ja-JP" dirty="0">
                <a:latin typeface="+mn-ea"/>
              </a:rPr>
              <a:t>NO</a:t>
            </a:r>
            <a:r>
              <a:rPr lang="ja-JP" altLang="en-US" dirty="0">
                <a:latin typeface="+mn-ea"/>
              </a:rPr>
              <a:t>」かを決断してカードを前に置きます</a:t>
            </a:r>
            <a:endParaRPr lang="en-US" altLang="ja-JP" dirty="0">
              <a:latin typeface="+mn-ea"/>
            </a:endParaRPr>
          </a:p>
          <a:p>
            <a:pPr marL="457163" indent="-457163">
              <a:buFont typeface="Arial" panose="020B0604020202020204" pitchFamily="34" charset="0"/>
              <a:buChar char="•"/>
            </a:pPr>
            <a:endParaRPr lang="en-US" altLang="ja-JP" dirty="0">
              <a:latin typeface="+mn-ea"/>
            </a:endParaRPr>
          </a:p>
          <a:p>
            <a:pPr marL="457163" indent="-457163">
              <a:buFont typeface="Arial" panose="020B0604020202020204" pitchFamily="34" charset="0"/>
              <a:buChar char="•"/>
            </a:pPr>
            <a:r>
              <a:rPr lang="ja-JP" altLang="en-US" dirty="0">
                <a:latin typeface="+mn-ea"/>
              </a:rPr>
              <a:t>なぜ「</a:t>
            </a:r>
            <a:r>
              <a:rPr lang="en-US" altLang="ja-JP" dirty="0">
                <a:latin typeface="+mn-ea"/>
              </a:rPr>
              <a:t>YES</a:t>
            </a:r>
            <a:r>
              <a:rPr lang="ja-JP" altLang="en-US" dirty="0">
                <a:latin typeface="+mn-ea"/>
              </a:rPr>
              <a:t>」または　</a:t>
            </a:r>
            <a:r>
              <a:rPr lang="en-US" altLang="ja-JP" dirty="0">
                <a:latin typeface="+mn-ea"/>
              </a:rPr>
              <a:t>｢NO</a:t>
            </a:r>
            <a:r>
              <a:rPr lang="ja-JP" altLang="en-US" dirty="0">
                <a:latin typeface="+mn-ea"/>
              </a:rPr>
              <a:t>」　を選んだのか？　</a:t>
            </a:r>
            <a:endParaRPr lang="en-US" altLang="ja-JP" dirty="0">
              <a:latin typeface="+mn-ea"/>
            </a:endParaRPr>
          </a:p>
          <a:p>
            <a:r>
              <a:rPr lang="ja-JP" altLang="en-US" dirty="0">
                <a:latin typeface="+mn-ea"/>
              </a:rPr>
              <a:t>　 　　理由を「ひとことで」グループ内で発表します</a:t>
            </a:r>
            <a:endParaRPr lang="en-US" altLang="ja-JP" dirty="0">
              <a:latin typeface="+mn-ea"/>
            </a:endParaRPr>
          </a:p>
          <a:p>
            <a:endParaRPr lang="en-US" altLang="ja-JP" dirty="0">
              <a:latin typeface="+mn-ea"/>
            </a:endParaRPr>
          </a:p>
          <a:p>
            <a:pPr marL="457163" indent="-457163">
              <a:buFont typeface="Arial" panose="020B0604020202020204" pitchFamily="34" charset="0"/>
              <a:buChar char="•"/>
            </a:pPr>
            <a:r>
              <a:rPr lang="ja-JP" altLang="en-US" dirty="0">
                <a:latin typeface="+mn-ea"/>
              </a:rPr>
              <a:t>少し大変ですが、「</a:t>
            </a:r>
            <a:r>
              <a:rPr lang="en-US" altLang="ja-JP" dirty="0">
                <a:latin typeface="+mn-ea"/>
              </a:rPr>
              <a:t>YES</a:t>
            </a:r>
            <a:r>
              <a:rPr lang="ja-JP" altLang="en-US" dirty="0">
                <a:latin typeface="+mn-ea"/>
              </a:rPr>
              <a:t>」・　</a:t>
            </a:r>
            <a:r>
              <a:rPr lang="en-US" altLang="ja-JP" dirty="0">
                <a:latin typeface="+mn-ea"/>
              </a:rPr>
              <a:t>｢NO</a:t>
            </a:r>
            <a:r>
              <a:rPr lang="ja-JP" altLang="en-US" dirty="0">
                <a:latin typeface="+mn-ea"/>
              </a:rPr>
              <a:t>」それぞれの人数と意見を</a:t>
            </a:r>
            <a:endParaRPr lang="en-US" altLang="ja-JP" dirty="0">
              <a:latin typeface="+mn-ea"/>
            </a:endParaRPr>
          </a:p>
          <a:p>
            <a:r>
              <a:rPr lang="ja-JP" altLang="en-US" dirty="0">
                <a:latin typeface="+mn-ea"/>
              </a:rPr>
              <a:t>　　　しっかりメモしてください。</a:t>
            </a:r>
            <a:endParaRPr lang="en-US" altLang="ja-JP" dirty="0">
              <a:latin typeface="+mn-ea"/>
            </a:endParaRPr>
          </a:p>
          <a:p>
            <a:r>
              <a:rPr lang="ja-JP" altLang="en-US" dirty="0">
                <a:latin typeface="+mn-ea"/>
              </a:rPr>
              <a:t>　</a:t>
            </a:r>
            <a:endParaRPr lang="en-US" altLang="ja-JP" dirty="0">
              <a:latin typeface="+mn-ea"/>
            </a:endParaRPr>
          </a:p>
          <a:p>
            <a:pPr marL="171436" indent="-171436">
              <a:buFont typeface="Arial" panose="020B0604020202020204" pitchFamily="34" charset="0"/>
              <a:buChar char="•"/>
            </a:pPr>
            <a:r>
              <a:rPr lang="ja-JP" altLang="en-US" dirty="0">
                <a:latin typeface="+mn-ea"/>
              </a:rPr>
              <a:t>　　その結果をのちほどグループの代表者に発表してもらいます。</a:t>
            </a:r>
            <a:endParaRPr lang="en-US" altLang="ja-JP" dirty="0">
              <a:latin typeface="+mn-ea"/>
            </a:endParaRPr>
          </a:p>
          <a:p>
            <a:r>
              <a:rPr lang="ja-JP" altLang="en-US" b="1" dirty="0">
                <a:latin typeface="メイリオ" panose="020B0604030504040204" pitchFamily="50" charset="-128"/>
                <a:ea typeface="メイリオ" panose="020B0604030504040204" pitchFamily="50" charset="-128"/>
              </a:rPr>
              <a:t>　　　</a:t>
            </a:r>
            <a:endParaRPr kumimoji="1" lang="en-US" altLang="ja-JP" dirty="0"/>
          </a:p>
          <a:p>
            <a:endParaRPr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8</a:t>
            </a:fld>
            <a:endParaRPr kumimoji="1" lang="ja-JP" altLang="en-US"/>
          </a:p>
        </p:txBody>
      </p:sp>
    </p:spTree>
    <p:extLst>
      <p:ext uri="{BB962C8B-B14F-4D97-AF65-F5344CB8AC3E}">
        <p14:creationId xmlns:p14="http://schemas.microsoft.com/office/powerpoint/2010/main" val="320831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そしてゲームを進めるうえで</a:t>
            </a:r>
            <a:r>
              <a:rPr kumimoji="1" lang="ja-JP" altLang="en-US" b="1" dirty="0"/>
              <a:t>大事なお約束</a:t>
            </a:r>
            <a:r>
              <a:rPr kumimoji="1" lang="ja-JP" altLang="en-US" dirty="0"/>
              <a:t>です。</a:t>
            </a:r>
            <a:endParaRPr kumimoji="1" lang="en-US" altLang="ja-JP" dirty="0"/>
          </a:p>
          <a:p>
            <a:endParaRPr lang="en-US" altLang="ja-JP" dirty="0"/>
          </a:p>
          <a:p>
            <a:r>
              <a:rPr kumimoji="1" lang="ja-JP" altLang="en-US" dirty="0"/>
              <a:t>１．自分の意見をしっかりグループの人に伝えましょう</a:t>
            </a:r>
            <a:endParaRPr kumimoji="1" lang="en-US" altLang="ja-JP" dirty="0"/>
          </a:p>
          <a:p>
            <a:endParaRPr lang="en-US" altLang="ja-JP" dirty="0"/>
          </a:p>
          <a:p>
            <a:r>
              <a:rPr kumimoji="1" lang="ja-JP" altLang="en-US" dirty="0"/>
              <a:t>２．みんなの意見をよく聞きます</a:t>
            </a:r>
            <a:endParaRPr kumimoji="1" lang="en-US" altLang="ja-JP" dirty="0"/>
          </a:p>
          <a:p>
            <a:endParaRPr lang="en-US" altLang="ja-JP" dirty="0"/>
          </a:p>
          <a:p>
            <a:r>
              <a:rPr kumimoji="1" lang="ja-JP" altLang="en-US" dirty="0"/>
              <a:t>３．そしてなにより、楽しく取り組みましょう</a:t>
            </a:r>
          </a:p>
        </p:txBody>
      </p:sp>
      <p:sp>
        <p:nvSpPr>
          <p:cNvPr id="4" name="スライド番号プレースホルダー 3"/>
          <p:cNvSpPr>
            <a:spLocks noGrp="1"/>
          </p:cNvSpPr>
          <p:nvPr>
            <p:ph type="sldNum" sz="quarter" idx="5"/>
          </p:nvPr>
        </p:nvSpPr>
        <p:spPr/>
        <p:txBody>
          <a:bodyPr/>
          <a:lstStyle/>
          <a:p>
            <a:fld id="{BA77F14B-967B-4B4F-A5BC-98493C0A45A3}" type="slidenum">
              <a:rPr kumimoji="1" lang="ja-JP" altLang="en-US" smtClean="0"/>
              <a:t>9</a:t>
            </a:fld>
            <a:endParaRPr kumimoji="1" lang="ja-JP" altLang="en-US"/>
          </a:p>
        </p:txBody>
      </p:sp>
    </p:spTree>
    <p:extLst>
      <p:ext uri="{BB962C8B-B14F-4D97-AF65-F5344CB8AC3E}">
        <p14:creationId xmlns:p14="http://schemas.microsoft.com/office/powerpoint/2010/main" val="2257611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562BBC-44A7-4758-95A1-6C58627DEF3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A3CE5D9-F481-4715-9569-C9E9E89F24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4330084-BDF0-4EDD-8182-84655F21C2A1}"/>
              </a:ext>
            </a:extLst>
          </p:cNvPr>
          <p:cNvSpPr>
            <a:spLocks noGrp="1"/>
          </p:cNvSpPr>
          <p:nvPr>
            <p:ph type="dt" sz="half" idx="10"/>
          </p:nvPr>
        </p:nvSpPr>
        <p:spPr/>
        <p:txBody>
          <a:bodyPr/>
          <a:lstStyle/>
          <a:p>
            <a:fld id="{DFBBBCD8-07A6-449F-8567-9A446D90B706}" type="datetimeFigureOut">
              <a:rPr kumimoji="1" lang="ja-JP" altLang="en-US" smtClean="0"/>
              <a:t>2023/2/12</a:t>
            </a:fld>
            <a:endParaRPr kumimoji="1" lang="ja-JP" altLang="en-US"/>
          </a:p>
        </p:txBody>
      </p:sp>
      <p:sp>
        <p:nvSpPr>
          <p:cNvPr id="5" name="フッター プレースホルダー 4">
            <a:extLst>
              <a:ext uri="{FF2B5EF4-FFF2-40B4-BE49-F238E27FC236}">
                <a16:creationId xmlns:a16="http://schemas.microsoft.com/office/drawing/2014/main" id="{E6EF405A-CE76-4B6B-8B31-1864406EA07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8B09263-3F78-4830-965F-490C23E11763}"/>
              </a:ext>
            </a:extLst>
          </p:cNvPr>
          <p:cNvSpPr>
            <a:spLocks noGrp="1"/>
          </p:cNvSpPr>
          <p:nvPr>
            <p:ph type="sldNum" sz="quarter" idx="12"/>
          </p:nvPr>
        </p:nvSpPr>
        <p:spPr/>
        <p:txBody>
          <a:bodyPr/>
          <a:lstStyle/>
          <a:p>
            <a:fld id="{7FB9015C-B789-49D5-82DD-CBAAF0B4C260}" type="slidenum">
              <a:rPr kumimoji="1" lang="ja-JP" altLang="en-US" smtClean="0"/>
              <a:t>‹#›</a:t>
            </a:fld>
            <a:endParaRPr kumimoji="1" lang="ja-JP" altLang="en-US"/>
          </a:p>
        </p:txBody>
      </p:sp>
    </p:spTree>
    <p:extLst>
      <p:ext uri="{BB962C8B-B14F-4D97-AF65-F5344CB8AC3E}">
        <p14:creationId xmlns:p14="http://schemas.microsoft.com/office/powerpoint/2010/main" val="4127590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39AE2A-26E1-4AC1-9903-7109B5554D1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4657243-4097-4887-8ADE-4F89388AB58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E1D599A-5C0E-4567-8F0A-A22A2E416506}"/>
              </a:ext>
            </a:extLst>
          </p:cNvPr>
          <p:cNvSpPr>
            <a:spLocks noGrp="1"/>
          </p:cNvSpPr>
          <p:nvPr>
            <p:ph type="dt" sz="half" idx="10"/>
          </p:nvPr>
        </p:nvSpPr>
        <p:spPr/>
        <p:txBody>
          <a:bodyPr/>
          <a:lstStyle/>
          <a:p>
            <a:fld id="{DFBBBCD8-07A6-449F-8567-9A446D90B706}" type="datetimeFigureOut">
              <a:rPr kumimoji="1" lang="ja-JP" altLang="en-US" smtClean="0"/>
              <a:t>2023/2/12</a:t>
            </a:fld>
            <a:endParaRPr kumimoji="1" lang="ja-JP" altLang="en-US"/>
          </a:p>
        </p:txBody>
      </p:sp>
      <p:sp>
        <p:nvSpPr>
          <p:cNvPr id="5" name="フッター プレースホルダー 4">
            <a:extLst>
              <a:ext uri="{FF2B5EF4-FFF2-40B4-BE49-F238E27FC236}">
                <a16:creationId xmlns:a16="http://schemas.microsoft.com/office/drawing/2014/main" id="{C241DB97-A4FC-4DF0-B301-372CC2B2CE8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4F8E3D8-8802-4021-9A87-253D312CA490}"/>
              </a:ext>
            </a:extLst>
          </p:cNvPr>
          <p:cNvSpPr>
            <a:spLocks noGrp="1"/>
          </p:cNvSpPr>
          <p:nvPr>
            <p:ph type="sldNum" sz="quarter" idx="12"/>
          </p:nvPr>
        </p:nvSpPr>
        <p:spPr/>
        <p:txBody>
          <a:bodyPr/>
          <a:lstStyle/>
          <a:p>
            <a:fld id="{7FB9015C-B789-49D5-82DD-CBAAF0B4C260}" type="slidenum">
              <a:rPr kumimoji="1" lang="ja-JP" altLang="en-US" smtClean="0"/>
              <a:t>‹#›</a:t>
            </a:fld>
            <a:endParaRPr kumimoji="1" lang="ja-JP" altLang="en-US"/>
          </a:p>
        </p:txBody>
      </p:sp>
    </p:spTree>
    <p:extLst>
      <p:ext uri="{BB962C8B-B14F-4D97-AF65-F5344CB8AC3E}">
        <p14:creationId xmlns:p14="http://schemas.microsoft.com/office/powerpoint/2010/main" val="393706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8CAC76D-69BC-4043-94A3-433252A9E82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3FE0520-E485-400C-B391-64406D830ED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02D687D-33BD-406D-BE71-FB390F2E0283}"/>
              </a:ext>
            </a:extLst>
          </p:cNvPr>
          <p:cNvSpPr>
            <a:spLocks noGrp="1"/>
          </p:cNvSpPr>
          <p:nvPr>
            <p:ph type="dt" sz="half" idx="10"/>
          </p:nvPr>
        </p:nvSpPr>
        <p:spPr/>
        <p:txBody>
          <a:bodyPr/>
          <a:lstStyle/>
          <a:p>
            <a:fld id="{DFBBBCD8-07A6-449F-8567-9A446D90B706}" type="datetimeFigureOut">
              <a:rPr kumimoji="1" lang="ja-JP" altLang="en-US" smtClean="0"/>
              <a:t>2023/2/12</a:t>
            </a:fld>
            <a:endParaRPr kumimoji="1" lang="ja-JP" altLang="en-US"/>
          </a:p>
        </p:txBody>
      </p:sp>
      <p:sp>
        <p:nvSpPr>
          <p:cNvPr id="5" name="フッター プレースホルダー 4">
            <a:extLst>
              <a:ext uri="{FF2B5EF4-FFF2-40B4-BE49-F238E27FC236}">
                <a16:creationId xmlns:a16="http://schemas.microsoft.com/office/drawing/2014/main" id="{ADFE935D-75CC-40A3-8F6E-FCD9025B4F0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0C69190-A465-48EF-9520-138614D7C11A}"/>
              </a:ext>
            </a:extLst>
          </p:cNvPr>
          <p:cNvSpPr>
            <a:spLocks noGrp="1"/>
          </p:cNvSpPr>
          <p:nvPr>
            <p:ph type="sldNum" sz="quarter" idx="12"/>
          </p:nvPr>
        </p:nvSpPr>
        <p:spPr/>
        <p:txBody>
          <a:bodyPr/>
          <a:lstStyle/>
          <a:p>
            <a:fld id="{7FB9015C-B789-49D5-82DD-CBAAF0B4C260}" type="slidenum">
              <a:rPr kumimoji="1" lang="ja-JP" altLang="en-US" smtClean="0"/>
              <a:t>‹#›</a:t>
            </a:fld>
            <a:endParaRPr kumimoji="1" lang="ja-JP" altLang="en-US"/>
          </a:p>
        </p:txBody>
      </p:sp>
    </p:spTree>
    <p:extLst>
      <p:ext uri="{BB962C8B-B14F-4D97-AF65-F5344CB8AC3E}">
        <p14:creationId xmlns:p14="http://schemas.microsoft.com/office/powerpoint/2010/main" val="3445950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DF52F2-AC2C-420C-938D-6FE06250195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3741BEC-9E72-42F6-ABAC-F434E1CBB8F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F1D832A-33AE-437F-A63E-47140A88CCDB}"/>
              </a:ext>
            </a:extLst>
          </p:cNvPr>
          <p:cNvSpPr>
            <a:spLocks noGrp="1"/>
          </p:cNvSpPr>
          <p:nvPr>
            <p:ph type="dt" sz="half" idx="10"/>
          </p:nvPr>
        </p:nvSpPr>
        <p:spPr/>
        <p:txBody>
          <a:bodyPr/>
          <a:lstStyle/>
          <a:p>
            <a:fld id="{DFBBBCD8-07A6-449F-8567-9A446D90B706}" type="datetimeFigureOut">
              <a:rPr kumimoji="1" lang="ja-JP" altLang="en-US" smtClean="0"/>
              <a:t>2023/2/12</a:t>
            </a:fld>
            <a:endParaRPr kumimoji="1" lang="ja-JP" altLang="en-US"/>
          </a:p>
        </p:txBody>
      </p:sp>
      <p:sp>
        <p:nvSpPr>
          <p:cNvPr id="5" name="フッター プレースホルダー 4">
            <a:extLst>
              <a:ext uri="{FF2B5EF4-FFF2-40B4-BE49-F238E27FC236}">
                <a16:creationId xmlns:a16="http://schemas.microsoft.com/office/drawing/2014/main" id="{8A5F8245-3772-4E92-9D9D-8DCD1D5DC3A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A5E62CD-DC81-4A11-BB21-BFCDF14BA754}"/>
              </a:ext>
            </a:extLst>
          </p:cNvPr>
          <p:cNvSpPr>
            <a:spLocks noGrp="1"/>
          </p:cNvSpPr>
          <p:nvPr>
            <p:ph type="sldNum" sz="quarter" idx="12"/>
          </p:nvPr>
        </p:nvSpPr>
        <p:spPr/>
        <p:txBody>
          <a:bodyPr/>
          <a:lstStyle/>
          <a:p>
            <a:fld id="{7FB9015C-B789-49D5-82DD-CBAAF0B4C260}" type="slidenum">
              <a:rPr kumimoji="1" lang="ja-JP" altLang="en-US" smtClean="0"/>
              <a:t>‹#›</a:t>
            </a:fld>
            <a:endParaRPr kumimoji="1" lang="ja-JP" altLang="en-US"/>
          </a:p>
        </p:txBody>
      </p:sp>
    </p:spTree>
    <p:extLst>
      <p:ext uri="{BB962C8B-B14F-4D97-AF65-F5344CB8AC3E}">
        <p14:creationId xmlns:p14="http://schemas.microsoft.com/office/powerpoint/2010/main" val="3566806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78752E-C986-4511-BD99-35610B702F0F}"/>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17923C8-231B-4021-BF3B-F0BB471F84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EB7D535-7CE7-4F47-AA9A-0560294BAA40}"/>
              </a:ext>
            </a:extLst>
          </p:cNvPr>
          <p:cNvSpPr>
            <a:spLocks noGrp="1"/>
          </p:cNvSpPr>
          <p:nvPr>
            <p:ph type="dt" sz="half" idx="10"/>
          </p:nvPr>
        </p:nvSpPr>
        <p:spPr/>
        <p:txBody>
          <a:bodyPr/>
          <a:lstStyle/>
          <a:p>
            <a:fld id="{DFBBBCD8-07A6-449F-8567-9A446D90B706}" type="datetimeFigureOut">
              <a:rPr kumimoji="1" lang="ja-JP" altLang="en-US" smtClean="0"/>
              <a:t>2023/2/12</a:t>
            </a:fld>
            <a:endParaRPr kumimoji="1" lang="ja-JP" altLang="en-US"/>
          </a:p>
        </p:txBody>
      </p:sp>
      <p:sp>
        <p:nvSpPr>
          <p:cNvPr id="5" name="フッター プレースホルダー 4">
            <a:extLst>
              <a:ext uri="{FF2B5EF4-FFF2-40B4-BE49-F238E27FC236}">
                <a16:creationId xmlns:a16="http://schemas.microsoft.com/office/drawing/2014/main" id="{9987E01D-8651-4196-AABD-B9FE7BE0B05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F4E0044-B6E7-446B-A911-B0AB1B8091A5}"/>
              </a:ext>
            </a:extLst>
          </p:cNvPr>
          <p:cNvSpPr>
            <a:spLocks noGrp="1"/>
          </p:cNvSpPr>
          <p:nvPr>
            <p:ph type="sldNum" sz="quarter" idx="12"/>
          </p:nvPr>
        </p:nvSpPr>
        <p:spPr/>
        <p:txBody>
          <a:bodyPr/>
          <a:lstStyle/>
          <a:p>
            <a:fld id="{7FB9015C-B789-49D5-82DD-CBAAF0B4C260}" type="slidenum">
              <a:rPr kumimoji="1" lang="ja-JP" altLang="en-US" smtClean="0"/>
              <a:t>‹#›</a:t>
            </a:fld>
            <a:endParaRPr kumimoji="1" lang="ja-JP" altLang="en-US"/>
          </a:p>
        </p:txBody>
      </p:sp>
    </p:spTree>
    <p:extLst>
      <p:ext uri="{BB962C8B-B14F-4D97-AF65-F5344CB8AC3E}">
        <p14:creationId xmlns:p14="http://schemas.microsoft.com/office/powerpoint/2010/main" val="2541916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0CD52C-742B-4086-A529-D0ACB7C2294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1D39038-0662-4840-8BE7-5CCCFD64406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03E55D2-B57D-4CEE-870E-C93B7E0AF95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85EBD34-9D03-449C-991B-50E1B3A8894F}"/>
              </a:ext>
            </a:extLst>
          </p:cNvPr>
          <p:cNvSpPr>
            <a:spLocks noGrp="1"/>
          </p:cNvSpPr>
          <p:nvPr>
            <p:ph type="dt" sz="half" idx="10"/>
          </p:nvPr>
        </p:nvSpPr>
        <p:spPr/>
        <p:txBody>
          <a:bodyPr/>
          <a:lstStyle/>
          <a:p>
            <a:fld id="{DFBBBCD8-07A6-449F-8567-9A446D90B706}" type="datetimeFigureOut">
              <a:rPr kumimoji="1" lang="ja-JP" altLang="en-US" smtClean="0"/>
              <a:t>2023/2/12</a:t>
            </a:fld>
            <a:endParaRPr kumimoji="1" lang="ja-JP" altLang="en-US"/>
          </a:p>
        </p:txBody>
      </p:sp>
      <p:sp>
        <p:nvSpPr>
          <p:cNvPr id="6" name="フッター プレースホルダー 5">
            <a:extLst>
              <a:ext uri="{FF2B5EF4-FFF2-40B4-BE49-F238E27FC236}">
                <a16:creationId xmlns:a16="http://schemas.microsoft.com/office/drawing/2014/main" id="{3472335F-E89F-47F8-9FE5-4334F42988B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E0AC5C9-7674-4AE3-A8D2-9B877350041C}"/>
              </a:ext>
            </a:extLst>
          </p:cNvPr>
          <p:cNvSpPr>
            <a:spLocks noGrp="1"/>
          </p:cNvSpPr>
          <p:nvPr>
            <p:ph type="sldNum" sz="quarter" idx="12"/>
          </p:nvPr>
        </p:nvSpPr>
        <p:spPr/>
        <p:txBody>
          <a:bodyPr/>
          <a:lstStyle/>
          <a:p>
            <a:fld id="{7FB9015C-B789-49D5-82DD-CBAAF0B4C260}" type="slidenum">
              <a:rPr kumimoji="1" lang="ja-JP" altLang="en-US" smtClean="0"/>
              <a:t>‹#›</a:t>
            </a:fld>
            <a:endParaRPr kumimoji="1" lang="ja-JP" altLang="en-US"/>
          </a:p>
        </p:txBody>
      </p:sp>
    </p:spTree>
    <p:extLst>
      <p:ext uri="{BB962C8B-B14F-4D97-AF65-F5344CB8AC3E}">
        <p14:creationId xmlns:p14="http://schemas.microsoft.com/office/powerpoint/2010/main" val="1093466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D7B9EC-0E5A-4615-BE78-9EC082C1E8B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DA21EB8-03B6-4EF9-A01C-10389537CC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FC743D9-F74F-4378-AA73-6F748F686C5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4C837A9-0339-4751-B098-8F397823CE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2AD2329-F160-4130-8DC9-41B776B7078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2407CB8-AE03-4357-8B45-76AEA8FA733E}"/>
              </a:ext>
            </a:extLst>
          </p:cNvPr>
          <p:cNvSpPr>
            <a:spLocks noGrp="1"/>
          </p:cNvSpPr>
          <p:nvPr>
            <p:ph type="dt" sz="half" idx="10"/>
          </p:nvPr>
        </p:nvSpPr>
        <p:spPr/>
        <p:txBody>
          <a:bodyPr/>
          <a:lstStyle/>
          <a:p>
            <a:fld id="{DFBBBCD8-07A6-449F-8567-9A446D90B706}" type="datetimeFigureOut">
              <a:rPr kumimoji="1" lang="ja-JP" altLang="en-US" smtClean="0"/>
              <a:t>2023/2/12</a:t>
            </a:fld>
            <a:endParaRPr kumimoji="1" lang="ja-JP" altLang="en-US"/>
          </a:p>
        </p:txBody>
      </p:sp>
      <p:sp>
        <p:nvSpPr>
          <p:cNvPr id="8" name="フッター プレースホルダー 7">
            <a:extLst>
              <a:ext uri="{FF2B5EF4-FFF2-40B4-BE49-F238E27FC236}">
                <a16:creationId xmlns:a16="http://schemas.microsoft.com/office/drawing/2014/main" id="{EDCFB6E3-8040-41AC-BE7A-96360871B0F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880659F-076E-485F-B4E1-B7F49BFA3CAE}"/>
              </a:ext>
            </a:extLst>
          </p:cNvPr>
          <p:cNvSpPr>
            <a:spLocks noGrp="1"/>
          </p:cNvSpPr>
          <p:nvPr>
            <p:ph type="sldNum" sz="quarter" idx="12"/>
          </p:nvPr>
        </p:nvSpPr>
        <p:spPr/>
        <p:txBody>
          <a:bodyPr/>
          <a:lstStyle/>
          <a:p>
            <a:fld id="{7FB9015C-B789-49D5-82DD-CBAAF0B4C260}" type="slidenum">
              <a:rPr kumimoji="1" lang="ja-JP" altLang="en-US" smtClean="0"/>
              <a:t>‹#›</a:t>
            </a:fld>
            <a:endParaRPr kumimoji="1" lang="ja-JP" altLang="en-US"/>
          </a:p>
        </p:txBody>
      </p:sp>
    </p:spTree>
    <p:extLst>
      <p:ext uri="{BB962C8B-B14F-4D97-AF65-F5344CB8AC3E}">
        <p14:creationId xmlns:p14="http://schemas.microsoft.com/office/powerpoint/2010/main" val="4030661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5AA233-2D16-4840-BF2B-AB10E41C72E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8F25309-25B3-4E24-AB9A-FE94A47705FD}"/>
              </a:ext>
            </a:extLst>
          </p:cNvPr>
          <p:cNvSpPr>
            <a:spLocks noGrp="1"/>
          </p:cNvSpPr>
          <p:nvPr>
            <p:ph type="dt" sz="half" idx="10"/>
          </p:nvPr>
        </p:nvSpPr>
        <p:spPr/>
        <p:txBody>
          <a:bodyPr/>
          <a:lstStyle/>
          <a:p>
            <a:fld id="{DFBBBCD8-07A6-449F-8567-9A446D90B706}" type="datetimeFigureOut">
              <a:rPr kumimoji="1" lang="ja-JP" altLang="en-US" smtClean="0"/>
              <a:t>2023/2/12</a:t>
            </a:fld>
            <a:endParaRPr kumimoji="1" lang="ja-JP" altLang="en-US"/>
          </a:p>
        </p:txBody>
      </p:sp>
      <p:sp>
        <p:nvSpPr>
          <p:cNvPr id="4" name="フッター プレースホルダー 3">
            <a:extLst>
              <a:ext uri="{FF2B5EF4-FFF2-40B4-BE49-F238E27FC236}">
                <a16:creationId xmlns:a16="http://schemas.microsoft.com/office/drawing/2014/main" id="{C36C9617-841E-41C4-9782-61166B6E61B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7054A86-B9FF-425B-A23B-092643853EA8}"/>
              </a:ext>
            </a:extLst>
          </p:cNvPr>
          <p:cNvSpPr>
            <a:spLocks noGrp="1"/>
          </p:cNvSpPr>
          <p:nvPr>
            <p:ph type="sldNum" sz="quarter" idx="12"/>
          </p:nvPr>
        </p:nvSpPr>
        <p:spPr/>
        <p:txBody>
          <a:bodyPr/>
          <a:lstStyle/>
          <a:p>
            <a:fld id="{7FB9015C-B789-49D5-82DD-CBAAF0B4C260}" type="slidenum">
              <a:rPr kumimoji="1" lang="ja-JP" altLang="en-US" smtClean="0"/>
              <a:t>‹#›</a:t>
            </a:fld>
            <a:endParaRPr kumimoji="1" lang="ja-JP" altLang="en-US"/>
          </a:p>
        </p:txBody>
      </p:sp>
    </p:spTree>
    <p:extLst>
      <p:ext uri="{BB962C8B-B14F-4D97-AF65-F5344CB8AC3E}">
        <p14:creationId xmlns:p14="http://schemas.microsoft.com/office/powerpoint/2010/main" val="727088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2C13371-776F-4F3D-8663-DB139A538F33}"/>
              </a:ext>
            </a:extLst>
          </p:cNvPr>
          <p:cNvSpPr>
            <a:spLocks noGrp="1"/>
          </p:cNvSpPr>
          <p:nvPr>
            <p:ph type="dt" sz="half" idx="10"/>
          </p:nvPr>
        </p:nvSpPr>
        <p:spPr/>
        <p:txBody>
          <a:bodyPr/>
          <a:lstStyle/>
          <a:p>
            <a:fld id="{DFBBBCD8-07A6-449F-8567-9A446D90B706}" type="datetimeFigureOut">
              <a:rPr kumimoji="1" lang="ja-JP" altLang="en-US" smtClean="0"/>
              <a:t>2023/2/12</a:t>
            </a:fld>
            <a:endParaRPr kumimoji="1" lang="ja-JP" altLang="en-US"/>
          </a:p>
        </p:txBody>
      </p:sp>
      <p:sp>
        <p:nvSpPr>
          <p:cNvPr id="3" name="フッター プレースホルダー 2">
            <a:extLst>
              <a:ext uri="{FF2B5EF4-FFF2-40B4-BE49-F238E27FC236}">
                <a16:creationId xmlns:a16="http://schemas.microsoft.com/office/drawing/2014/main" id="{F6D5F322-8BAF-4ADD-8ADA-4E48CF75162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235F8A4-7BBA-4CAF-B895-84C55F7C02B1}"/>
              </a:ext>
            </a:extLst>
          </p:cNvPr>
          <p:cNvSpPr>
            <a:spLocks noGrp="1"/>
          </p:cNvSpPr>
          <p:nvPr>
            <p:ph type="sldNum" sz="quarter" idx="12"/>
          </p:nvPr>
        </p:nvSpPr>
        <p:spPr/>
        <p:txBody>
          <a:bodyPr/>
          <a:lstStyle/>
          <a:p>
            <a:fld id="{7FB9015C-B789-49D5-82DD-CBAAF0B4C260}" type="slidenum">
              <a:rPr kumimoji="1" lang="ja-JP" altLang="en-US" smtClean="0"/>
              <a:t>‹#›</a:t>
            </a:fld>
            <a:endParaRPr kumimoji="1" lang="ja-JP" altLang="en-US"/>
          </a:p>
        </p:txBody>
      </p:sp>
    </p:spTree>
    <p:extLst>
      <p:ext uri="{BB962C8B-B14F-4D97-AF65-F5344CB8AC3E}">
        <p14:creationId xmlns:p14="http://schemas.microsoft.com/office/powerpoint/2010/main" val="94082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F152F5-C691-4F39-B6B4-F40D4EDE597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4D97993-68D0-4393-A4AF-72E27A4798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41BBD56-91D9-4BA6-BB4B-86598F13F4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486E589-6008-4406-B645-0365EDBDD54D}"/>
              </a:ext>
            </a:extLst>
          </p:cNvPr>
          <p:cNvSpPr>
            <a:spLocks noGrp="1"/>
          </p:cNvSpPr>
          <p:nvPr>
            <p:ph type="dt" sz="half" idx="10"/>
          </p:nvPr>
        </p:nvSpPr>
        <p:spPr/>
        <p:txBody>
          <a:bodyPr/>
          <a:lstStyle/>
          <a:p>
            <a:fld id="{DFBBBCD8-07A6-449F-8567-9A446D90B706}" type="datetimeFigureOut">
              <a:rPr kumimoji="1" lang="ja-JP" altLang="en-US" smtClean="0"/>
              <a:t>2023/2/12</a:t>
            </a:fld>
            <a:endParaRPr kumimoji="1" lang="ja-JP" altLang="en-US"/>
          </a:p>
        </p:txBody>
      </p:sp>
      <p:sp>
        <p:nvSpPr>
          <p:cNvPr id="6" name="フッター プレースホルダー 5">
            <a:extLst>
              <a:ext uri="{FF2B5EF4-FFF2-40B4-BE49-F238E27FC236}">
                <a16:creationId xmlns:a16="http://schemas.microsoft.com/office/drawing/2014/main" id="{A5879025-8995-44AA-BF0E-B42E12CE3C6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1620EB8-FF11-443E-93B2-B1D8B6BCED01}"/>
              </a:ext>
            </a:extLst>
          </p:cNvPr>
          <p:cNvSpPr>
            <a:spLocks noGrp="1"/>
          </p:cNvSpPr>
          <p:nvPr>
            <p:ph type="sldNum" sz="quarter" idx="12"/>
          </p:nvPr>
        </p:nvSpPr>
        <p:spPr/>
        <p:txBody>
          <a:bodyPr/>
          <a:lstStyle/>
          <a:p>
            <a:fld id="{7FB9015C-B789-49D5-82DD-CBAAF0B4C260}" type="slidenum">
              <a:rPr kumimoji="1" lang="ja-JP" altLang="en-US" smtClean="0"/>
              <a:t>‹#›</a:t>
            </a:fld>
            <a:endParaRPr kumimoji="1" lang="ja-JP" altLang="en-US"/>
          </a:p>
        </p:txBody>
      </p:sp>
    </p:spTree>
    <p:extLst>
      <p:ext uri="{BB962C8B-B14F-4D97-AF65-F5344CB8AC3E}">
        <p14:creationId xmlns:p14="http://schemas.microsoft.com/office/powerpoint/2010/main" val="1048028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8C1A29-0966-4C5C-AF5C-4F4A0D008F2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BC1B365-92E2-4615-BD7A-EDD213B464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D7F0230-587F-4E69-AABE-BBC528580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199C1FC-D344-485B-BC5D-B0D662379AAD}"/>
              </a:ext>
            </a:extLst>
          </p:cNvPr>
          <p:cNvSpPr>
            <a:spLocks noGrp="1"/>
          </p:cNvSpPr>
          <p:nvPr>
            <p:ph type="dt" sz="half" idx="10"/>
          </p:nvPr>
        </p:nvSpPr>
        <p:spPr/>
        <p:txBody>
          <a:bodyPr/>
          <a:lstStyle/>
          <a:p>
            <a:fld id="{DFBBBCD8-07A6-449F-8567-9A446D90B706}" type="datetimeFigureOut">
              <a:rPr kumimoji="1" lang="ja-JP" altLang="en-US" smtClean="0"/>
              <a:t>2023/2/12</a:t>
            </a:fld>
            <a:endParaRPr kumimoji="1" lang="ja-JP" altLang="en-US"/>
          </a:p>
        </p:txBody>
      </p:sp>
      <p:sp>
        <p:nvSpPr>
          <p:cNvPr id="6" name="フッター プレースホルダー 5">
            <a:extLst>
              <a:ext uri="{FF2B5EF4-FFF2-40B4-BE49-F238E27FC236}">
                <a16:creationId xmlns:a16="http://schemas.microsoft.com/office/drawing/2014/main" id="{79E0C65F-33B7-4C4D-A81D-8B8DA6C3737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10B4533-5AED-4EB7-97C6-537656D3EA7B}"/>
              </a:ext>
            </a:extLst>
          </p:cNvPr>
          <p:cNvSpPr>
            <a:spLocks noGrp="1"/>
          </p:cNvSpPr>
          <p:nvPr>
            <p:ph type="sldNum" sz="quarter" idx="12"/>
          </p:nvPr>
        </p:nvSpPr>
        <p:spPr/>
        <p:txBody>
          <a:bodyPr/>
          <a:lstStyle/>
          <a:p>
            <a:fld id="{7FB9015C-B789-49D5-82DD-CBAAF0B4C260}" type="slidenum">
              <a:rPr kumimoji="1" lang="ja-JP" altLang="en-US" smtClean="0"/>
              <a:t>‹#›</a:t>
            </a:fld>
            <a:endParaRPr kumimoji="1" lang="ja-JP" altLang="en-US"/>
          </a:p>
        </p:txBody>
      </p:sp>
    </p:spTree>
    <p:extLst>
      <p:ext uri="{BB962C8B-B14F-4D97-AF65-F5344CB8AC3E}">
        <p14:creationId xmlns:p14="http://schemas.microsoft.com/office/powerpoint/2010/main" val="253853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BCEBC1D-90E4-47C0-A429-68196A6DD1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D92FF3F-F580-46C0-B80E-7A0BEA58F8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74045C2-611E-4278-B835-2CEA16D3CB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BBCD8-07A6-449F-8567-9A446D90B706}" type="datetimeFigureOut">
              <a:rPr kumimoji="1" lang="ja-JP" altLang="en-US" smtClean="0"/>
              <a:t>2023/2/12</a:t>
            </a:fld>
            <a:endParaRPr kumimoji="1" lang="ja-JP" altLang="en-US"/>
          </a:p>
        </p:txBody>
      </p:sp>
      <p:sp>
        <p:nvSpPr>
          <p:cNvPr id="5" name="フッター プレースホルダー 4">
            <a:extLst>
              <a:ext uri="{FF2B5EF4-FFF2-40B4-BE49-F238E27FC236}">
                <a16:creationId xmlns:a16="http://schemas.microsoft.com/office/drawing/2014/main" id="{21D5AC30-CC69-4061-AF06-70A227FE66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6B6DCBB-413E-4F3A-B6B8-A3F0ED18B4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9015C-B789-49D5-82DD-CBAAF0B4C260}" type="slidenum">
              <a:rPr kumimoji="1" lang="ja-JP" altLang="en-US" smtClean="0"/>
              <a:t>‹#›</a:t>
            </a:fld>
            <a:endParaRPr kumimoji="1" lang="ja-JP" altLang="en-US"/>
          </a:p>
        </p:txBody>
      </p:sp>
    </p:spTree>
    <p:extLst>
      <p:ext uri="{BB962C8B-B14F-4D97-AF65-F5344CB8AC3E}">
        <p14:creationId xmlns:p14="http://schemas.microsoft.com/office/powerpoint/2010/main" val="2333442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AC8260-FE52-4C89-B4A4-AAD9AC6D2390}"/>
              </a:ext>
            </a:extLst>
          </p:cNvPr>
          <p:cNvSpPr>
            <a:spLocks noGrp="1"/>
          </p:cNvSpPr>
          <p:nvPr>
            <p:ph type="title"/>
          </p:nvPr>
        </p:nvSpPr>
        <p:spPr>
          <a:xfrm>
            <a:off x="1472513" y="422790"/>
            <a:ext cx="8758881" cy="1325563"/>
          </a:xfrm>
        </p:spPr>
        <p:txBody>
          <a:bodyPr/>
          <a:lstStyle/>
          <a:p>
            <a:r>
              <a:rPr kumimoji="1" lang="ja-JP" altLang="en-US" b="1" dirty="0">
                <a:latin typeface="メイリオ" panose="020B0604030504040204" pitchFamily="50" charset="-128"/>
                <a:ea typeface="メイリオ" panose="020B0604030504040204" pitchFamily="50" charset="-128"/>
              </a:rPr>
              <a:t>クロスロードゲームに必要なもの</a:t>
            </a:r>
          </a:p>
        </p:txBody>
      </p:sp>
      <p:sp>
        <p:nvSpPr>
          <p:cNvPr id="4" name="テキスト ボックス 3">
            <a:extLst>
              <a:ext uri="{FF2B5EF4-FFF2-40B4-BE49-F238E27FC236}">
                <a16:creationId xmlns:a16="http://schemas.microsoft.com/office/drawing/2014/main" id="{8C22EBAA-DA9E-4CB3-BF5E-7AAFB8533742}"/>
              </a:ext>
            </a:extLst>
          </p:cNvPr>
          <p:cNvSpPr txBox="1"/>
          <p:nvPr/>
        </p:nvSpPr>
        <p:spPr>
          <a:xfrm>
            <a:off x="1721708" y="2067697"/>
            <a:ext cx="8938054" cy="3693319"/>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a:latin typeface="メイリオ" panose="020B0604030504040204" pitchFamily="50" charset="-128"/>
                <a:ea typeface="メイリオ" panose="020B0604030504040204" pitchFamily="50" charset="-128"/>
              </a:rPr>
              <a:t>当パワーポイント</a:t>
            </a:r>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rPr>
              <a:t>クロスロードゲーム用「</a:t>
            </a:r>
            <a:r>
              <a:rPr lang="en-US" altLang="ja-JP" dirty="0">
                <a:latin typeface="メイリオ" panose="020B0604030504040204" pitchFamily="50" charset="-128"/>
                <a:ea typeface="メイリオ" panose="020B0604030504040204" pitchFamily="50" charset="-128"/>
              </a:rPr>
              <a:t>YES</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NO</a:t>
            </a:r>
            <a:r>
              <a:rPr lang="ja-JP" altLang="en-US" dirty="0">
                <a:latin typeface="メイリオ" panose="020B0604030504040204" pitchFamily="50" charset="-128"/>
                <a:ea typeface="メイリオ" panose="020B0604030504040204" pitchFamily="50" charset="-128"/>
              </a:rPr>
              <a:t>」カード　　　（各子供たちの人数分）</a:t>
            </a:r>
            <a:endParaRPr lang="en-US" altLang="ja-JP" dirty="0">
              <a:latin typeface="メイリオ" panose="020B0604030504040204" pitchFamily="50" charset="-128"/>
              <a:ea typeface="メイリオ" panose="020B0604030504040204" pitchFamily="50" charset="-128"/>
            </a:endParaRPr>
          </a:p>
          <a:p>
            <a:r>
              <a:rPr kumimoji="1" lang="ja-JP" altLang="en-US" dirty="0">
                <a:solidFill>
                  <a:srgbClr val="FF0000"/>
                </a:solidFill>
                <a:latin typeface="メイリオ" panose="020B0604030504040204" pitchFamily="50" charset="-128"/>
                <a:ea typeface="メイリオ" panose="020B0604030504040204" pitchFamily="50" charset="-128"/>
              </a:rPr>
              <a:t>　</a:t>
            </a:r>
            <a:endParaRPr kumimoji="1" lang="en-US" altLang="ja-JP" dirty="0">
              <a:solidFill>
                <a:srgbClr val="FF0000"/>
              </a:solidFill>
              <a:latin typeface="メイリオ" panose="020B0604030504040204" pitchFamily="50" charset="-128"/>
              <a:ea typeface="メイリオ" panose="020B0604030504040204" pitchFamily="50" charset="-128"/>
            </a:endParaRPr>
          </a:p>
          <a:p>
            <a:r>
              <a:rPr lang="ja-JP" altLang="en-US" dirty="0">
                <a:solidFill>
                  <a:srgbClr val="FF0000"/>
                </a:solidFill>
                <a:latin typeface="メイリオ" panose="020B0604030504040204" pitchFamily="50" charset="-128"/>
                <a:ea typeface="メイリオ" panose="020B0604030504040204" pitchFamily="50" charset="-128"/>
              </a:rPr>
              <a:t>　</a:t>
            </a:r>
            <a:r>
              <a:rPr kumimoji="1" lang="ja-JP" altLang="en-US" dirty="0">
                <a:solidFill>
                  <a:srgbClr val="FF0000"/>
                </a:solidFill>
                <a:latin typeface="メイリオ" panose="020B0604030504040204" pitchFamily="50" charset="-128"/>
                <a:ea typeface="メイリオ" panose="020B0604030504040204" pitchFamily="50" charset="-128"/>
              </a:rPr>
              <a:t>出来れば「</a:t>
            </a:r>
            <a:r>
              <a:rPr kumimoji="1" lang="en-US" altLang="ja-JP" dirty="0">
                <a:solidFill>
                  <a:srgbClr val="FF0000"/>
                </a:solidFill>
                <a:latin typeface="メイリオ" panose="020B0604030504040204" pitchFamily="50" charset="-128"/>
                <a:ea typeface="メイリオ" panose="020B0604030504040204" pitchFamily="50" charset="-128"/>
              </a:rPr>
              <a:t>YES</a:t>
            </a:r>
            <a:r>
              <a:rPr kumimoji="1" lang="ja-JP" altLang="en-US" dirty="0">
                <a:solidFill>
                  <a:srgbClr val="FF0000"/>
                </a:solidFill>
                <a:latin typeface="メイリオ" panose="020B0604030504040204" pitchFamily="50" charset="-128"/>
                <a:ea typeface="メイリオ" panose="020B0604030504040204" pitchFamily="50" charset="-128"/>
              </a:rPr>
              <a:t>」・「</a:t>
            </a:r>
            <a:r>
              <a:rPr kumimoji="1" lang="en-US" altLang="ja-JP" dirty="0">
                <a:solidFill>
                  <a:srgbClr val="FF0000"/>
                </a:solidFill>
                <a:latin typeface="メイリオ" panose="020B0604030504040204" pitchFamily="50" charset="-128"/>
                <a:ea typeface="メイリオ" panose="020B0604030504040204" pitchFamily="50" charset="-128"/>
              </a:rPr>
              <a:t>NO</a:t>
            </a:r>
            <a:r>
              <a:rPr kumimoji="1" lang="ja-JP" altLang="en-US" dirty="0">
                <a:solidFill>
                  <a:srgbClr val="FF0000"/>
                </a:solidFill>
                <a:latin typeface="メイリオ" panose="020B0604030504040204" pitchFamily="50" charset="-128"/>
                <a:ea typeface="メイリオ" panose="020B0604030504040204" pitchFamily="50" charset="-128"/>
              </a:rPr>
              <a:t>」カードは授業後、そのまま</a:t>
            </a:r>
            <a:r>
              <a:rPr lang="ja-JP" altLang="en-US" dirty="0">
                <a:solidFill>
                  <a:srgbClr val="FF0000"/>
                </a:solidFill>
                <a:latin typeface="メイリオ" panose="020B0604030504040204" pitchFamily="50" charset="-128"/>
                <a:ea typeface="メイリオ" panose="020B0604030504040204" pitchFamily="50" charset="-128"/>
              </a:rPr>
              <a:t>子供たちの手元に残す。</a:t>
            </a:r>
            <a:endParaRPr kumimoji="1" lang="ja-JP" altLang="en-US" dirty="0">
              <a:solidFill>
                <a:srgbClr val="FF0000"/>
              </a:solidFill>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rPr>
              <a:t>ワークシート　　　　　　　　　　　　　　　　　　（ 子供たちの人数分）</a:t>
            </a:r>
            <a:endParaRPr lang="en-US" altLang="ja-JP"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endParaRPr kumimoji="1" lang="en-US" altLang="ja-JP"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rPr>
              <a:t>５名もしくは６名で１グループを作って取り組む</a:t>
            </a:r>
            <a:endParaRPr lang="en-US" altLang="ja-JP" dirty="0">
              <a:latin typeface="メイリオ" panose="020B0604030504040204" pitchFamily="50" charset="-128"/>
              <a:ea typeface="メイリオ" panose="020B0604030504040204" pitchFamily="50" charset="-128"/>
            </a:endParaRPr>
          </a:p>
          <a:p>
            <a:endParaRPr lang="en-US" altLang="ja-JP"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lang="ja-JP" altLang="en-US" dirty="0">
                <a:latin typeface="メイリオ" panose="020B0604030504040204" pitchFamily="50" charset="-128"/>
                <a:ea typeface="メイリオ" panose="020B0604030504040204" pitchFamily="50" charset="-128"/>
              </a:rPr>
              <a:t>時間の経過を知らせるベル　など　</a:t>
            </a:r>
            <a:endParaRPr lang="en-US" altLang="ja-JP"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endParaRPr kumimoji="1" lang="en-US" altLang="ja-JP" dirty="0"/>
          </a:p>
          <a:p>
            <a:endParaRPr lang="en-US" altLang="ja-JP" dirty="0"/>
          </a:p>
        </p:txBody>
      </p:sp>
    </p:spTree>
    <p:extLst>
      <p:ext uri="{BB962C8B-B14F-4D97-AF65-F5344CB8AC3E}">
        <p14:creationId xmlns:p14="http://schemas.microsoft.com/office/powerpoint/2010/main" val="1573228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7B9AB7-5B39-4E4D-8E70-D85CA45B4AAE}"/>
              </a:ext>
            </a:extLst>
          </p:cNvPr>
          <p:cNvSpPr>
            <a:spLocks noGrp="1"/>
          </p:cNvSpPr>
          <p:nvPr>
            <p:ph type="title"/>
          </p:nvPr>
        </p:nvSpPr>
        <p:spPr>
          <a:xfrm>
            <a:off x="3163875" y="421319"/>
            <a:ext cx="4808456" cy="1325563"/>
          </a:xfrm>
        </p:spPr>
        <p:txBody>
          <a:bodyPr>
            <a:normAutofit/>
          </a:bodyPr>
          <a:lstStyle/>
          <a:p>
            <a:pPr algn="ctr"/>
            <a:r>
              <a:rPr kumimoji="1" lang="ja-JP" altLang="en-US" sz="3600" b="1" dirty="0">
                <a:latin typeface="メイリオ" panose="020B0604030504040204" pitchFamily="50" charset="-128"/>
                <a:ea typeface="メイリオ" panose="020B0604030504040204" pitchFamily="50" charset="-128"/>
              </a:rPr>
              <a:t>ゲームの所要時間</a:t>
            </a:r>
          </a:p>
        </p:txBody>
      </p:sp>
      <p:sp>
        <p:nvSpPr>
          <p:cNvPr id="3" name="コンテンツ プレースホルダー 2">
            <a:extLst>
              <a:ext uri="{FF2B5EF4-FFF2-40B4-BE49-F238E27FC236}">
                <a16:creationId xmlns:a16="http://schemas.microsoft.com/office/drawing/2014/main" id="{9AB7340D-C635-4AF9-971E-1EB8BDB8A7BD}"/>
              </a:ext>
            </a:extLst>
          </p:cNvPr>
          <p:cNvSpPr>
            <a:spLocks noGrp="1"/>
          </p:cNvSpPr>
          <p:nvPr>
            <p:ph idx="1"/>
          </p:nvPr>
        </p:nvSpPr>
        <p:spPr>
          <a:xfrm>
            <a:off x="838200" y="1319753"/>
            <a:ext cx="10515600" cy="4857210"/>
          </a:xfrm>
        </p:spPr>
        <p:txBody>
          <a:bodyPr/>
          <a:lstStyle/>
          <a:p>
            <a:pPr marL="0" indent="0">
              <a:lnSpc>
                <a:spcPts val="3800"/>
              </a:lnSpc>
              <a:buNone/>
            </a:pPr>
            <a:endParaRPr kumimoji="1" lang="en-US" altLang="ja-JP" dirty="0">
              <a:latin typeface="メイリオ" panose="020B0604030504040204" pitchFamily="50" charset="-128"/>
              <a:ea typeface="メイリオ" panose="020B0604030504040204" pitchFamily="50" charset="-128"/>
            </a:endParaRPr>
          </a:p>
          <a:p>
            <a:pPr marL="514350" indent="-514350">
              <a:lnSpc>
                <a:spcPts val="3800"/>
              </a:lnSpc>
              <a:buFont typeface="+mj-lt"/>
              <a:buAutoNum type="arabicPeriod"/>
            </a:pPr>
            <a:r>
              <a:rPr kumimoji="1" lang="ja-JP" altLang="en-US" dirty="0">
                <a:latin typeface="メイリオ" panose="020B0604030504040204" pitchFamily="50" charset="-128"/>
                <a:ea typeface="メイリオ" panose="020B0604030504040204" pitchFamily="50" charset="-128"/>
              </a:rPr>
              <a:t>自分の考えをまとめる　　　</a:t>
            </a:r>
            <a:r>
              <a:rPr kumimoji="1" lang="en-US" altLang="ja-JP"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分間</a:t>
            </a:r>
            <a:endParaRPr kumimoji="1" lang="en-US" altLang="ja-JP" dirty="0">
              <a:latin typeface="メイリオ" panose="020B0604030504040204" pitchFamily="50" charset="-128"/>
              <a:ea typeface="メイリオ" panose="020B0604030504040204" pitchFamily="50" charset="-128"/>
            </a:endParaRPr>
          </a:p>
          <a:p>
            <a:pPr marL="0" indent="0">
              <a:lnSpc>
                <a:spcPts val="3800"/>
              </a:lnSpc>
              <a:buNone/>
            </a:pPr>
            <a:endParaRPr kumimoji="1" lang="en-US" altLang="ja-JP" dirty="0">
              <a:latin typeface="メイリオ" panose="020B0604030504040204" pitchFamily="50" charset="-128"/>
              <a:ea typeface="メイリオ" panose="020B0604030504040204" pitchFamily="50" charset="-128"/>
            </a:endParaRPr>
          </a:p>
          <a:p>
            <a:pPr marL="0" indent="0">
              <a:lnSpc>
                <a:spcPts val="3800"/>
              </a:lnSpc>
              <a:buNone/>
            </a:pPr>
            <a:r>
              <a:rPr lang="en-US" altLang="ja-JP" dirty="0">
                <a:latin typeface="メイリオ" panose="020B0604030504040204" pitchFamily="50" charset="-128"/>
                <a:ea typeface="メイリオ" panose="020B0604030504040204" pitchFamily="50" charset="-128"/>
              </a:rPr>
              <a:t>2.  </a:t>
            </a:r>
            <a:r>
              <a:rPr lang="ja-JP" altLang="en-US" dirty="0">
                <a:latin typeface="メイリオ" panose="020B0604030504040204" pitchFamily="50" charset="-128"/>
                <a:ea typeface="メイリオ" panose="020B0604030504040204" pitchFamily="50" charset="-128"/>
              </a:rPr>
              <a:t>グループ内で各自の意見を発表する　　</a:t>
            </a:r>
            <a:r>
              <a:rPr lang="en-US" altLang="ja-JP" dirty="0">
                <a:latin typeface="メイリオ" panose="020B0604030504040204" pitchFamily="50" charset="-128"/>
                <a:ea typeface="メイリオ" panose="020B0604030504040204" pitchFamily="50" charset="-128"/>
              </a:rPr>
              <a:t>	3</a:t>
            </a:r>
            <a:r>
              <a:rPr lang="ja-JP" altLang="en-US" dirty="0">
                <a:latin typeface="メイリオ" panose="020B0604030504040204" pitchFamily="50" charset="-128"/>
                <a:ea typeface="メイリオ" panose="020B0604030504040204" pitchFamily="50" charset="-128"/>
              </a:rPr>
              <a:t>分間</a:t>
            </a:r>
            <a:endParaRPr lang="en-US" altLang="ja-JP" dirty="0">
              <a:latin typeface="メイリオ" panose="020B0604030504040204" pitchFamily="50" charset="-128"/>
              <a:ea typeface="メイリオ" panose="020B0604030504040204" pitchFamily="50" charset="-128"/>
            </a:endParaRPr>
          </a:p>
          <a:p>
            <a:pPr marL="0" indent="0">
              <a:lnSpc>
                <a:spcPts val="3800"/>
              </a:lnSpc>
              <a:buNone/>
            </a:pPr>
            <a:endParaRPr kumimoji="1" lang="en-US" altLang="ja-JP" dirty="0">
              <a:latin typeface="メイリオ" panose="020B0604030504040204" pitchFamily="50" charset="-128"/>
              <a:ea typeface="メイリオ" panose="020B0604030504040204" pitchFamily="50" charset="-128"/>
            </a:endParaRPr>
          </a:p>
          <a:p>
            <a:pPr marL="0" indent="0">
              <a:lnSpc>
                <a:spcPts val="3800"/>
              </a:lnSpc>
              <a:buNone/>
            </a:pPr>
            <a:r>
              <a:rPr lang="en-US" altLang="ja-JP" dirty="0">
                <a:latin typeface="メイリオ" panose="020B0604030504040204" pitchFamily="50" charset="-128"/>
                <a:ea typeface="メイリオ" panose="020B0604030504040204" pitchFamily="50" charset="-128"/>
              </a:rPr>
              <a:t>3.  </a:t>
            </a:r>
            <a:r>
              <a:rPr lang="ja-JP" altLang="en-US" dirty="0">
                <a:latin typeface="メイリオ" panose="020B0604030504040204" pitchFamily="50" charset="-128"/>
                <a:ea typeface="メイリオ" panose="020B0604030504040204" pitchFamily="50" charset="-128"/>
              </a:rPr>
              <a:t>グループごとに結果発表</a:t>
            </a: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		3</a:t>
            </a:r>
            <a:r>
              <a:rPr lang="ja-JP" altLang="en-US" dirty="0">
                <a:latin typeface="メイリオ" panose="020B0604030504040204" pitchFamily="50" charset="-128"/>
                <a:ea typeface="メイリオ" panose="020B0604030504040204" pitchFamily="50" charset="-128"/>
              </a:rPr>
              <a:t>分間</a:t>
            </a:r>
            <a:endParaRPr kumimoji="1" lang="ja-JP" altLang="en-US"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99DA7164-859E-45D8-8A22-F041DEC97A8D}"/>
              </a:ext>
            </a:extLst>
          </p:cNvPr>
          <p:cNvSpPr txBox="1"/>
          <p:nvPr/>
        </p:nvSpPr>
        <p:spPr>
          <a:xfrm>
            <a:off x="5478063" y="162650"/>
            <a:ext cx="2416560" cy="707886"/>
          </a:xfrm>
          <a:prstGeom prst="rect">
            <a:avLst/>
          </a:prstGeom>
          <a:noFill/>
        </p:spPr>
        <p:txBody>
          <a:bodyPr wrap="square" rtlCol="0" anchor="ctr" anchorCtr="0">
            <a:spAutoFit/>
          </a:bodyPr>
          <a:lstStyle/>
          <a:p>
            <a:pPr>
              <a:lnSpc>
                <a:spcPts val="5600"/>
              </a:lnSpc>
            </a:pPr>
            <a:r>
              <a:rPr lang="ja-JP" altLang="en-US" sz="2000" dirty="0">
                <a:latin typeface="メイリオ" panose="020B0604030504040204" pitchFamily="50" charset="-128"/>
                <a:ea typeface="メイリオ" panose="020B0604030504040204" pitchFamily="50" charset="-128"/>
              </a:rPr>
              <a:t>しょようじかん</a:t>
            </a:r>
            <a:endParaRPr lang="en-US" altLang="ja-JP" sz="20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A35B81DD-D6DC-4227-9CAD-9DA5038F8E30}"/>
              </a:ext>
            </a:extLst>
          </p:cNvPr>
          <p:cNvSpPr txBox="1"/>
          <p:nvPr/>
        </p:nvSpPr>
        <p:spPr>
          <a:xfrm>
            <a:off x="1349683" y="1392939"/>
            <a:ext cx="1643974"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じぶん</a:t>
            </a:r>
            <a:endParaRPr lang="en-US" altLang="ja-JP" sz="16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ABA35235-6909-40E8-B67D-21DDF2EDCBD2}"/>
              </a:ext>
            </a:extLst>
          </p:cNvPr>
          <p:cNvSpPr txBox="1"/>
          <p:nvPr/>
        </p:nvSpPr>
        <p:spPr>
          <a:xfrm>
            <a:off x="2341888" y="1418046"/>
            <a:ext cx="1643974"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かんが</a:t>
            </a:r>
            <a:endParaRPr lang="en-US" altLang="ja-JP" sz="16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33DC2839-6CDB-4007-BC73-A343F618F2A2}"/>
              </a:ext>
            </a:extLst>
          </p:cNvPr>
          <p:cNvSpPr txBox="1"/>
          <p:nvPr/>
        </p:nvSpPr>
        <p:spPr>
          <a:xfrm>
            <a:off x="3679782" y="2638520"/>
            <a:ext cx="806550"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かくじ</a:t>
            </a:r>
            <a:endParaRPr lang="en-US" altLang="ja-JP" sz="16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764AD476-3C7A-4CCC-B53D-224E3D0D8A35}"/>
              </a:ext>
            </a:extLst>
          </p:cNvPr>
          <p:cNvSpPr txBox="1"/>
          <p:nvPr/>
        </p:nvSpPr>
        <p:spPr>
          <a:xfrm>
            <a:off x="2873232" y="2614615"/>
            <a:ext cx="806550"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ない</a:t>
            </a:r>
            <a:endParaRPr lang="en-US" altLang="ja-JP" sz="16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90B8D325-C546-41AB-9DA4-6E19A3EE7536}"/>
              </a:ext>
            </a:extLst>
          </p:cNvPr>
          <p:cNvSpPr txBox="1"/>
          <p:nvPr/>
        </p:nvSpPr>
        <p:spPr>
          <a:xfrm>
            <a:off x="4676381" y="2605562"/>
            <a:ext cx="806550"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いけん</a:t>
            </a:r>
            <a:endParaRPr lang="en-US" altLang="ja-JP" sz="16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94813F13-BBF9-4FB6-86FD-086F2DD96C25}"/>
              </a:ext>
            </a:extLst>
          </p:cNvPr>
          <p:cNvSpPr txBox="1"/>
          <p:nvPr/>
        </p:nvSpPr>
        <p:spPr>
          <a:xfrm>
            <a:off x="5601005" y="2591895"/>
            <a:ext cx="1391272" cy="692497"/>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はっぴょう</a:t>
            </a:r>
            <a:endParaRPr lang="en-US" altLang="ja-JP" sz="16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DC5D9869-8688-49FD-A747-C52EED1B563E}"/>
              </a:ext>
            </a:extLst>
          </p:cNvPr>
          <p:cNvSpPr txBox="1"/>
          <p:nvPr/>
        </p:nvSpPr>
        <p:spPr>
          <a:xfrm>
            <a:off x="3867488" y="3796823"/>
            <a:ext cx="2040115" cy="692497"/>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けっかはっぴょう</a:t>
            </a:r>
            <a:endParaRPr lang="en-US" altLang="ja-JP" sz="1600"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79010A35-C263-4BDA-B560-105DBA60C6FD}"/>
              </a:ext>
            </a:extLst>
          </p:cNvPr>
          <p:cNvSpPr txBox="1"/>
          <p:nvPr/>
        </p:nvSpPr>
        <p:spPr>
          <a:xfrm>
            <a:off x="8426914" y="1345761"/>
            <a:ext cx="1018457" cy="692497"/>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ふんかん</a:t>
            </a:r>
            <a:endParaRPr lang="en-US" altLang="ja-JP" sz="16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A4B8033F-676C-43D0-9842-4B1A2253458E}"/>
              </a:ext>
            </a:extLst>
          </p:cNvPr>
          <p:cNvSpPr txBox="1"/>
          <p:nvPr/>
        </p:nvSpPr>
        <p:spPr>
          <a:xfrm>
            <a:off x="8324513" y="2591895"/>
            <a:ext cx="1018457"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ふんかん</a:t>
            </a:r>
            <a:endParaRPr lang="en-US" altLang="ja-JP" sz="1600"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DC8DF8FD-41E1-4DD9-91A7-F177C479C2CC}"/>
              </a:ext>
            </a:extLst>
          </p:cNvPr>
          <p:cNvSpPr txBox="1"/>
          <p:nvPr/>
        </p:nvSpPr>
        <p:spPr>
          <a:xfrm>
            <a:off x="8324513" y="3837747"/>
            <a:ext cx="1018457"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ふんかん</a:t>
            </a:r>
            <a:endParaRPr lang="en-US" altLang="ja-JP"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51542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防災グッズを確認する家族のイラスト">
            <a:extLst>
              <a:ext uri="{FF2B5EF4-FFF2-40B4-BE49-F238E27FC236}">
                <a16:creationId xmlns:a16="http://schemas.microsoft.com/office/drawing/2014/main" id="{00F91622-5191-40B0-9838-42681DCA2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6244" y="4435154"/>
            <a:ext cx="2427843" cy="242784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a:extLst>
              <a:ext uri="{FF2B5EF4-FFF2-40B4-BE49-F238E27FC236}">
                <a16:creationId xmlns:a16="http://schemas.microsoft.com/office/drawing/2014/main" id="{A35201C3-171B-4F0F-AFD2-79FC27CC55F1}"/>
              </a:ext>
            </a:extLst>
          </p:cNvPr>
          <p:cNvGrpSpPr/>
          <p:nvPr/>
        </p:nvGrpSpPr>
        <p:grpSpPr>
          <a:xfrm>
            <a:off x="236604" y="85132"/>
            <a:ext cx="11955396" cy="5337221"/>
            <a:chOff x="236604" y="85133"/>
            <a:chExt cx="11955396" cy="4587438"/>
          </a:xfrm>
        </p:grpSpPr>
        <p:sp>
          <p:nvSpPr>
            <p:cNvPr id="7" name="テキスト ボックス 6">
              <a:extLst>
                <a:ext uri="{FF2B5EF4-FFF2-40B4-BE49-F238E27FC236}">
                  <a16:creationId xmlns:a16="http://schemas.microsoft.com/office/drawing/2014/main" id="{A6EDCA0C-0233-43C1-8687-6B52F6BB2110}"/>
                </a:ext>
              </a:extLst>
            </p:cNvPr>
            <p:cNvSpPr txBox="1"/>
            <p:nvPr/>
          </p:nvSpPr>
          <p:spPr>
            <a:xfrm>
              <a:off x="253080" y="696762"/>
              <a:ext cx="11938920" cy="3975809"/>
            </a:xfrm>
            <a:prstGeom prst="rect">
              <a:avLst/>
            </a:prstGeom>
            <a:noFill/>
          </p:spPr>
          <p:txBody>
            <a:bodyPr wrap="square" rtlCol="0">
              <a:spAutoFit/>
            </a:bodyPr>
            <a:lstStyle/>
            <a:p>
              <a:pPr algn="just"/>
              <a:r>
                <a:rPr lang="ja-JP" altLang="en-US" sz="3200" b="1" dirty="0">
                  <a:solidFill>
                    <a:srgbClr val="FF0000"/>
                  </a:solidFill>
                </a:rPr>
                <a:t>　　　　　　　</a:t>
              </a:r>
              <a:r>
                <a:rPr lang="ja-JP" altLang="en-US" sz="4000" b="1" dirty="0">
                  <a:solidFill>
                    <a:srgbClr val="FF0000"/>
                  </a:solidFill>
                  <a:latin typeface="メイリオ" panose="020B0604030504040204" pitchFamily="50" charset="-128"/>
                  <a:ea typeface="メイリオ" panose="020B0604030504040204" pitchFamily="50" charset="-128"/>
                </a:rPr>
                <a:t>あなたは　ひさい者です　　　　        </a:t>
              </a:r>
              <a:endParaRPr lang="en-US" altLang="ja-JP" sz="3200" b="1" dirty="0">
                <a:solidFill>
                  <a:schemeClr val="accent1"/>
                </a:solidFill>
                <a:latin typeface="メイリオ" panose="020B0604030504040204" pitchFamily="50" charset="-128"/>
                <a:ea typeface="メイリオ" panose="020B0604030504040204" pitchFamily="50" charset="-128"/>
              </a:endParaRPr>
            </a:p>
            <a:p>
              <a:pPr algn="just"/>
              <a:endParaRPr lang="en-US" altLang="ja-JP" b="1" dirty="0">
                <a:solidFill>
                  <a:srgbClr val="FF0000"/>
                </a:solidFill>
              </a:endParaRPr>
            </a:p>
            <a:p>
              <a:pPr algn="just">
                <a:lnSpc>
                  <a:spcPts val="5800"/>
                </a:lnSpc>
              </a:pPr>
              <a:r>
                <a:rPr lang="ja-JP" altLang="en-US" sz="2800" b="1" dirty="0">
                  <a:latin typeface="メイリオ" panose="020B0604030504040204" pitchFamily="50" charset="-128"/>
                  <a:ea typeface="メイリオ" panose="020B0604030504040204" pitchFamily="50" charset="-128"/>
                </a:rPr>
                <a:t>地震でお家が壊れ、お家では生活できません。</a:t>
              </a:r>
              <a:endParaRPr lang="en-US" altLang="ja-JP" sz="2800" b="1" dirty="0">
                <a:latin typeface="メイリオ" panose="020B0604030504040204" pitchFamily="50" charset="-128"/>
                <a:ea typeface="メイリオ" panose="020B0604030504040204" pitchFamily="50" charset="-128"/>
              </a:endParaRPr>
            </a:p>
            <a:p>
              <a:pPr algn="just">
                <a:lnSpc>
                  <a:spcPts val="5800"/>
                </a:lnSpc>
              </a:pPr>
              <a:r>
                <a:rPr lang="ja-JP" altLang="en-US" sz="2800" b="1" dirty="0">
                  <a:latin typeface="メイリオ" panose="020B0604030504040204" pitchFamily="50" charset="-128"/>
                  <a:ea typeface="メイリオ" panose="020B0604030504040204" pitchFamily="50" charset="-128"/>
                </a:rPr>
                <a:t>家族でひなん所にきました。</a:t>
              </a:r>
              <a:endParaRPr lang="en-US" altLang="ja-JP" sz="2800" b="1" dirty="0">
                <a:latin typeface="メイリオ" panose="020B0604030504040204" pitchFamily="50" charset="-128"/>
                <a:ea typeface="メイリオ" panose="020B0604030504040204" pitchFamily="50" charset="-128"/>
              </a:endParaRPr>
            </a:p>
            <a:p>
              <a:pPr algn="just">
                <a:lnSpc>
                  <a:spcPts val="5800"/>
                </a:lnSpc>
              </a:pPr>
              <a:r>
                <a:rPr lang="ja-JP" altLang="en-US" sz="2800" b="1" dirty="0">
                  <a:latin typeface="メイリオ" panose="020B0604030504040204" pitchFamily="50" charset="-128"/>
                  <a:ea typeface="メイリオ" panose="020B0604030504040204" pitchFamily="50" charset="-128"/>
                </a:rPr>
                <a:t>わたしたち家族は、</a:t>
              </a:r>
              <a:r>
                <a:rPr lang="ja-JP" altLang="en-US" sz="2800" b="1" dirty="0">
                  <a:solidFill>
                    <a:srgbClr val="FF0000"/>
                  </a:solidFill>
                  <a:latin typeface="メイリオ" panose="020B0604030504040204" pitchFamily="50" charset="-128"/>
                  <a:ea typeface="メイリオ" panose="020B0604030504040204" pitchFamily="50" charset="-128"/>
                </a:rPr>
                <a:t>ひじょうもち出しふくろ</a:t>
              </a:r>
              <a:r>
                <a:rPr lang="ja-JP" altLang="en-US" sz="2800" b="1" dirty="0">
                  <a:latin typeface="メイリオ" panose="020B0604030504040204" pitchFamily="50" charset="-128"/>
                  <a:ea typeface="メイリオ" panose="020B0604030504040204" pitchFamily="50" charset="-128"/>
                </a:rPr>
                <a:t>をもっています。</a:t>
              </a:r>
              <a:endParaRPr lang="en-US" altLang="ja-JP" sz="2800" b="1" dirty="0">
                <a:latin typeface="メイリオ" panose="020B0604030504040204" pitchFamily="50" charset="-128"/>
                <a:ea typeface="メイリオ" panose="020B0604030504040204" pitchFamily="50" charset="-128"/>
              </a:endParaRPr>
            </a:p>
            <a:p>
              <a:pPr algn="just">
                <a:lnSpc>
                  <a:spcPts val="5800"/>
                </a:lnSpc>
              </a:pPr>
              <a:r>
                <a:rPr lang="ja-JP" altLang="en-US" sz="2800" b="1" dirty="0">
                  <a:latin typeface="メイリオ" panose="020B0604030504040204" pitchFamily="50" charset="-128"/>
                  <a:ea typeface="メイリオ" panose="020B0604030504040204" pitchFamily="50" charset="-128"/>
                </a:rPr>
                <a:t>夜になり、おなかがすいてきました。</a:t>
              </a:r>
              <a:endParaRPr lang="en-US" altLang="ja-JP" sz="2800" b="1" dirty="0">
                <a:latin typeface="メイリオ" panose="020B0604030504040204" pitchFamily="50" charset="-128"/>
                <a:ea typeface="メイリオ" panose="020B0604030504040204" pitchFamily="50" charset="-128"/>
              </a:endParaRPr>
            </a:p>
            <a:p>
              <a:pPr algn="just">
                <a:lnSpc>
                  <a:spcPts val="5800"/>
                </a:lnSpc>
              </a:pPr>
              <a:r>
                <a:rPr lang="ja-JP" altLang="en-US" sz="2800" b="1" dirty="0">
                  <a:latin typeface="メイリオ" panose="020B0604030504040204" pitchFamily="50" charset="-128"/>
                  <a:ea typeface="メイリオ" panose="020B0604030504040204" pitchFamily="50" charset="-128"/>
                </a:rPr>
                <a:t>まわりには</a:t>
              </a:r>
              <a:r>
                <a:rPr lang="ja-JP" altLang="en-US" sz="2800" b="1" dirty="0">
                  <a:solidFill>
                    <a:srgbClr val="FF0000"/>
                  </a:solidFill>
                  <a:latin typeface="メイリオ" panose="020B0604030504040204" pitchFamily="50" charset="-128"/>
                  <a:ea typeface="メイリオ" panose="020B0604030504040204" pitchFamily="50" charset="-128"/>
                </a:rPr>
                <a:t>ひじょうもち出しふくろ</a:t>
              </a:r>
              <a:r>
                <a:rPr lang="ja-JP" altLang="en-US" sz="2800" b="1" dirty="0">
                  <a:latin typeface="メイリオ" panose="020B0604030504040204" pitchFamily="50" charset="-128"/>
                  <a:ea typeface="メイリオ" panose="020B0604030504040204" pitchFamily="50" charset="-128"/>
                </a:rPr>
                <a:t>をもっていない家族もいます</a:t>
              </a:r>
              <a:r>
                <a:rPr kumimoji="1" lang="ja-JP" altLang="en-US" sz="2800" b="1" dirty="0"/>
                <a:t>　</a:t>
              </a:r>
            </a:p>
          </p:txBody>
        </p:sp>
        <p:sp>
          <p:nvSpPr>
            <p:cNvPr id="11" name="テキスト ボックス 10">
              <a:extLst>
                <a:ext uri="{FF2B5EF4-FFF2-40B4-BE49-F238E27FC236}">
                  <a16:creationId xmlns:a16="http://schemas.microsoft.com/office/drawing/2014/main" id="{4BF4F461-B733-43FE-9CAA-23E1C86680C4}"/>
                </a:ext>
              </a:extLst>
            </p:cNvPr>
            <p:cNvSpPr txBox="1"/>
            <p:nvPr/>
          </p:nvSpPr>
          <p:spPr>
            <a:xfrm>
              <a:off x="368126" y="1049751"/>
              <a:ext cx="1643974"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じしん</a:t>
              </a:r>
              <a:endParaRPr lang="en-US" altLang="ja-JP" sz="16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AE9D78EB-B2AD-408B-8988-4B456E832602}"/>
                </a:ext>
              </a:extLst>
            </p:cNvPr>
            <p:cNvSpPr txBox="1"/>
            <p:nvPr/>
          </p:nvSpPr>
          <p:spPr>
            <a:xfrm>
              <a:off x="1672237" y="1059319"/>
              <a:ext cx="1643974"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うち</a:t>
              </a:r>
              <a:endParaRPr lang="en-US" altLang="ja-JP" sz="1600"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F9D97431-F9A7-4697-A2B1-BD20BFB25BC2}"/>
                </a:ext>
              </a:extLst>
            </p:cNvPr>
            <p:cNvSpPr txBox="1"/>
            <p:nvPr/>
          </p:nvSpPr>
          <p:spPr>
            <a:xfrm>
              <a:off x="4822373" y="1092233"/>
              <a:ext cx="1643974"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せいかつ</a:t>
              </a:r>
              <a:endParaRPr lang="en-US" altLang="ja-JP" sz="16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4FD103CD-AB0F-4341-B81D-FC80DBAB3E7B}"/>
                </a:ext>
              </a:extLst>
            </p:cNvPr>
            <p:cNvSpPr txBox="1"/>
            <p:nvPr/>
          </p:nvSpPr>
          <p:spPr>
            <a:xfrm>
              <a:off x="2392934" y="1722095"/>
              <a:ext cx="1643974"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じょ</a:t>
              </a:r>
              <a:endParaRPr lang="en-US" altLang="ja-JP" sz="1600"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DA22A416-15D3-44A6-AABA-A0A65E2BD462}"/>
                </a:ext>
              </a:extLst>
            </p:cNvPr>
            <p:cNvSpPr txBox="1"/>
            <p:nvPr/>
          </p:nvSpPr>
          <p:spPr>
            <a:xfrm>
              <a:off x="5646739" y="2350059"/>
              <a:ext cx="1643974"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だ</a:t>
              </a:r>
              <a:endParaRPr lang="en-US" altLang="ja-JP" sz="1600"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E307F0AB-AB5E-4320-A0A1-BD98192F6E28}"/>
                </a:ext>
              </a:extLst>
            </p:cNvPr>
            <p:cNvSpPr txBox="1"/>
            <p:nvPr/>
          </p:nvSpPr>
          <p:spPr>
            <a:xfrm>
              <a:off x="236604" y="2994703"/>
              <a:ext cx="1643974"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よる</a:t>
              </a:r>
              <a:endParaRPr lang="en-US" altLang="ja-JP" sz="16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D0123E72-DF63-4C6A-B05D-8E4B0A1F3023}"/>
                </a:ext>
              </a:extLst>
            </p:cNvPr>
            <p:cNvSpPr txBox="1"/>
            <p:nvPr/>
          </p:nvSpPr>
          <p:spPr>
            <a:xfrm>
              <a:off x="4230043" y="3617329"/>
              <a:ext cx="1643974"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だ</a:t>
              </a:r>
              <a:endParaRPr lang="en-US" altLang="ja-JP" sz="16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9659CC59-D948-415B-8E52-25C1DA899DB4}"/>
                </a:ext>
              </a:extLst>
            </p:cNvPr>
            <p:cNvSpPr txBox="1"/>
            <p:nvPr/>
          </p:nvSpPr>
          <p:spPr>
            <a:xfrm>
              <a:off x="8436010" y="3617328"/>
              <a:ext cx="1643974"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かぞく</a:t>
              </a:r>
              <a:endParaRPr lang="en-US" altLang="ja-JP" sz="1600"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E7D11BB3-13F6-4EF9-98B3-39268B5A3856}"/>
                </a:ext>
              </a:extLst>
            </p:cNvPr>
            <p:cNvSpPr txBox="1"/>
            <p:nvPr/>
          </p:nvSpPr>
          <p:spPr>
            <a:xfrm>
              <a:off x="2104084" y="2346428"/>
              <a:ext cx="1643974"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かぞく</a:t>
              </a:r>
              <a:endParaRPr lang="en-US" altLang="ja-JP" sz="160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90A48022-B019-4FFC-BD3B-92F4F353F2EA}"/>
                </a:ext>
              </a:extLst>
            </p:cNvPr>
            <p:cNvSpPr txBox="1"/>
            <p:nvPr/>
          </p:nvSpPr>
          <p:spPr>
            <a:xfrm>
              <a:off x="317113" y="1710593"/>
              <a:ext cx="1643974"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かぞく</a:t>
              </a:r>
              <a:endParaRPr lang="en-US" altLang="ja-JP" sz="1600" dirty="0">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688F7552-71D8-4DDB-8EDE-89CE29DB877E}"/>
                </a:ext>
              </a:extLst>
            </p:cNvPr>
            <p:cNvSpPr txBox="1"/>
            <p:nvPr/>
          </p:nvSpPr>
          <p:spPr>
            <a:xfrm>
              <a:off x="7208302" y="85133"/>
              <a:ext cx="1643974"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しゃ</a:t>
              </a:r>
              <a:endParaRPr lang="en-US" altLang="ja-JP" sz="1600" dirty="0">
                <a:latin typeface="メイリオ" panose="020B0604030504040204" pitchFamily="50" charset="-128"/>
                <a:ea typeface="メイリオ" panose="020B0604030504040204" pitchFamily="50" charset="-128"/>
              </a:endParaRPr>
            </a:p>
          </p:txBody>
        </p:sp>
      </p:grpSp>
      <p:sp>
        <p:nvSpPr>
          <p:cNvPr id="3" name="テキスト ボックス 2">
            <a:extLst>
              <a:ext uri="{FF2B5EF4-FFF2-40B4-BE49-F238E27FC236}">
                <a16:creationId xmlns:a16="http://schemas.microsoft.com/office/drawing/2014/main" id="{518C4CA6-418D-EB2C-7F56-3C5428ED4567}"/>
              </a:ext>
            </a:extLst>
          </p:cNvPr>
          <p:cNvSpPr txBox="1"/>
          <p:nvPr/>
        </p:nvSpPr>
        <p:spPr>
          <a:xfrm>
            <a:off x="3748058" y="1263267"/>
            <a:ext cx="1643974" cy="823585"/>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うち</a:t>
            </a:r>
            <a:endParaRPr lang="en-US" altLang="ja-JP" sz="16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77C7A15C-2086-9B15-3D9B-29BF5A8F5E92}"/>
              </a:ext>
            </a:extLst>
          </p:cNvPr>
          <p:cNvSpPr txBox="1"/>
          <p:nvPr/>
        </p:nvSpPr>
        <p:spPr>
          <a:xfrm>
            <a:off x="2392934" y="1295218"/>
            <a:ext cx="1643974" cy="692497"/>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こわ</a:t>
            </a:r>
            <a:endParaRPr lang="en-US" altLang="ja-JP"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22699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3E69D97E-A56B-4FF6-8A50-1A19712B6892}"/>
              </a:ext>
            </a:extLst>
          </p:cNvPr>
          <p:cNvSpPr txBox="1"/>
          <p:nvPr/>
        </p:nvSpPr>
        <p:spPr>
          <a:xfrm>
            <a:off x="642242" y="865482"/>
            <a:ext cx="998021" cy="830997"/>
          </a:xfrm>
          <a:prstGeom prst="rect">
            <a:avLst/>
          </a:prstGeom>
          <a:noFill/>
        </p:spPr>
        <p:txBody>
          <a:bodyPr wrap="square" rtlCol="0">
            <a:spAutoFit/>
          </a:bodyPr>
          <a:lstStyle/>
          <a:p>
            <a:r>
              <a:rPr lang="en-US" altLang="ja-JP" sz="4800" b="1" dirty="0">
                <a:latin typeface="メイリオ" panose="020B0604030504040204" pitchFamily="50" charset="-128"/>
                <a:ea typeface="メイリオ" panose="020B0604030504040204" pitchFamily="50" charset="-128"/>
              </a:rPr>
              <a:t>Q.</a:t>
            </a:r>
            <a:endParaRPr kumimoji="1" lang="ja-JP" altLang="en-US" sz="4800" b="1" dirty="0">
              <a:latin typeface="メイリオ" panose="020B0604030504040204" pitchFamily="50" charset="-128"/>
              <a:ea typeface="メイリオ" panose="020B0604030504040204" pitchFamily="50" charset="-128"/>
            </a:endParaRPr>
          </a:p>
        </p:txBody>
      </p:sp>
      <p:grpSp>
        <p:nvGrpSpPr>
          <p:cNvPr id="3" name="グループ化 2">
            <a:extLst>
              <a:ext uri="{FF2B5EF4-FFF2-40B4-BE49-F238E27FC236}">
                <a16:creationId xmlns:a16="http://schemas.microsoft.com/office/drawing/2014/main" id="{100B3219-F383-49D0-8AC5-127193DC58FE}"/>
              </a:ext>
            </a:extLst>
          </p:cNvPr>
          <p:cNvGrpSpPr/>
          <p:nvPr/>
        </p:nvGrpSpPr>
        <p:grpSpPr>
          <a:xfrm>
            <a:off x="0" y="1261917"/>
            <a:ext cx="11938920" cy="5189316"/>
            <a:chOff x="0" y="1261917"/>
            <a:chExt cx="11938920" cy="5189316"/>
          </a:xfrm>
        </p:grpSpPr>
        <p:sp>
          <p:nvSpPr>
            <p:cNvPr id="8" name="テキスト ボックス 7">
              <a:extLst>
                <a:ext uri="{FF2B5EF4-FFF2-40B4-BE49-F238E27FC236}">
                  <a16:creationId xmlns:a16="http://schemas.microsoft.com/office/drawing/2014/main" id="{3FA73C9F-94D9-4932-8005-059524567859}"/>
                </a:ext>
              </a:extLst>
            </p:cNvPr>
            <p:cNvSpPr txBox="1"/>
            <p:nvPr/>
          </p:nvSpPr>
          <p:spPr>
            <a:xfrm>
              <a:off x="2089549" y="3534041"/>
              <a:ext cx="2721688" cy="830997"/>
            </a:xfrm>
            <a:prstGeom prst="rect">
              <a:avLst/>
            </a:prstGeom>
            <a:noFill/>
          </p:spPr>
          <p:txBody>
            <a:bodyPr wrap="square" rtlCol="0">
              <a:spAutoFit/>
            </a:bodyPr>
            <a:lstStyle/>
            <a:p>
              <a:r>
                <a:rPr kumimoji="1" lang="ja-JP" altLang="en-US" sz="4800" b="1" dirty="0">
                  <a:latin typeface="メイリオ" panose="020B0604030504040204" pitchFamily="50" charset="-128"/>
                  <a:ea typeface="メイリオ" panose="020B0604030504040204" pitchFamily="50" charset="-128"/>
                </a:rPr>
                <a:t>たべる</a:t>
              </a:r>
            </a:p>
          </p:txBody>
        </p:sp>
        <p:sp>
          <p:nvSpPr>
            <p:cNvPr id="9" name="テキスト ボックス 8">
              <a:extLst>
                <a:ext uri="{FF2B5EF4-FFF2-40B4-BE49-F238E27FC236}">
                  <a16:creationId xmlns:a16="http://schemas.microsoft.com/office/drawing/2014/main" id="{4279B5C5-2384-4AD9-BEFD-EF9D820A63BD}"/>
                </a:ext>
              </a:extLst>
            </p:cNvPr>
            <p:cNvSpPr txBox="1"/>
            <p:nvPr/>
          </p:nvSpPr>
          <p:spPr>
            <a:xfrm>
              <a:off x="7389133" y="3534041"/>
              <a:ext cx="2873805" cy="830997"/>
            </a:xfrm>
            <a:prstGeom prst="rect">
              <a:avLst/>
            </a:prstGeom>
            <a:noFill/>
          </p:spPr>
          <p:txBody>
            <a:bodyPr wrap="square" rtlCol="0">
              <a:spAutoFit/>
            </a:bodyPr>
            <a:lstStyle/>
            <a:p>
              <a:r>
                <a:rPr lang="ja-JP" altLang="en-US" sz="4800" b="1" dirty="0">
                  <a:latin typeface="メイリオ" panose="020B0604030504040204" pitchFamily="50" charset="-128"/>
                  <a:ea typeface="メイリオ" panose="020B0604030504040204" pitchFamily="50" charset="-128"/>
                </a:rPr>
                <a:t>たべない</a:t>
              </a:r>
              <a:endParaRPr kumimoji="1" lang="ja-JP" altLang="en-US" sz="4800" b="1" dirty="0">
                <a:latin typeface="メイリオ" panose="020B0604030504040204" pitchFamily="50" charset="-128"/>
                <a:ea typeface="メイリオ" panose="020B0604030504040204" pitchFamily="50" charset="-128"/>
              </a:endParaRPr>
            </a:p>
          </p:txBody>
        </p:sp>
        <p:grpSp>
          <p:nvGrpSpPr>
            <p:cNvPr id="2" name="グループ化 1">
              <a:extLst>
                <a:ext uri="{FF2B5EF4-FFF2-40B4-BE49-F238E27FC236}">
                  <a16:creationId xmlns:a16="http://schemas.microsoft.com/office/drawing/2014/main" id="{BB9491F1-34F4-4956-BE31-4DBA14F3DEA3}"/>
                </a:ext>
              </a:extLst>
            </p:cNvPr>
            <p:cNvGrpSpPr/>
            <p:nvPr/>
          </p:nvGrpSpPr>
          <p:grpSpPr>
            <a:xfrm>
              <a:off x="1151855" y="4503476"/>
              <a:ext cx="9644809" cy="1947757"/>
              <a:chOff x="1164133" y="3155442"/>
              <a:chExt cx="9644809" cy="1947757"/>
            </a:xfrm>
          </p:grpSpPr>
          <p:sp>
            <p:nvSpPr>
              <p:cNvPr id="6" name="矢印: 左右 5">
                <a:extLst>
                  <a:ext uri="{FF2B5EF4-FFF2-40B4-BE49-F238E27FC236}">
                    <a16:creationId xmlns:a16="http://schemas.microsoft.com/office/drawing/2014/main" id="{DB186497-3E81-491C-BC63-AED9F3A073AC}"/>
                  </a:ext>
                </a:extLst>
              </p:cNvPr>
              <p:cNvSpPr/>
              <p:nvPr/>
            </p:nvSpPr>
            <p:spPr>
              <a:xfrm>
                <a:off x="4961350" y="3724169"/>
                <a:ext cx="1963582" cy="720914"/>
              </a:xfrm>
              <a:prstGeom prst="lef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sz="1400"/>
              </a:p>
            </p:txBody>
          </p:sp>
          <p:sp>
            <p:nvSpPr>
              <p:cNvPr id="12" name="テキスト ボックス 11">
                <a:extLst>
                  <a:ext uri="{FF2B5EF4-FFF2-40B4-BE49-F238E27FC236}">
                    <a16:creationId xmlns:a16="http://schemas.microsoft.com/office/drawing/2014/main" id="{3051E232-F99E-4367-A405-5108A4458C3F}"/>
                  </a:ext>
                </a:extLst>
              </p:cNvPr>
              <p:cNvSpPr txBox="1"/>
              <p:nvPr/>
            </p:nvSpPr>
            <p:spPr>
              <a:xfrm>
                <a:off x="6687873" y="3241151"/>
                <a:ext cx="4121069" cy="1862048"/>
              </a:xfrm>
              <a:prstGeom prst="rect">
                <a:avLst/>
              </a:prstGeom>
              <a:noFill/>
            </p:spPr>
            <p:txBody>
              <a:bodyPr wrap="square">
                <a:spAutoFit/>
              </a:bodyPr>
              <a:lstStyle/>
              <a:p>
                <a:pPr algn="ctr"/>
                <a:r>
                  <a:rPr lang="en-US" altLang="ja-JP" sz="11500" b="1" dirty="0">
                    <a:solidFill>
                      <a:srgbClr val="0070C0"/>
                    </a:solidFill>
                    <a:latin typeface="メイリオ" panose="020B0604030504040204" pitchFamily="50" charset="-128"/>
                    <a:ea typeface="メイリオ" panose="020B0604030504040204" pitchFamily="50" charset="-128"/>
                  </a:rPr>
                  <a:t>NO</a:t>
                </a:r>
                <a:endParaRPr lang="en-US" altLang="ja-JP" sz="2800" b="1" dirty="0">
                  <a:solidFill>
                    <a:srgbClr val="0070C0"/>
                  </a:solidFill>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4D0FE236-E971-4784-B418-76BBF15D33EB}"/>
                  </a:ext>
                </a:extLst>
              </p:cNvPr>
              <p:cNvSpPr txBox="1"/>
              <p:nvPr/>
            </p:nvSpPr>
            <p:spPr>
              <a:xfrm>
                <a:off x="1164133" y="3155442"/>
                <a:ext cx="3899494" cy="1862048"/>
              </a:xfrm>
              <a:prstGeom prst="rect">
                <a:avLst/>
              </a:prstGeom>
              <a:noFill/>
            </p:spPr>
            <p:txBody>
              <a:bodyPr wrap="square">
                <a:spAutoFit/>
              </a:bodyPr>
              <a:lstStyle/>
              <a:p>
                <a:pPr algn="ctr"/>
                <a:r>
                  <a:rPr lang="en-US" altLang="ja-JP" sz="11500" b="1" dirty="0">
                    <a:solidFill>
                      <a:srgbClr val="FF0000"/>
                    </a:solidFill>
                    <a:latin typeface="メイリオ" panose="020B0604030504040204" pitchFamily="50" charset="-128"/>
                    <a:ea typeface="メイリオ" panose="020B0604030504040204" pitchFamily="50" charset="-128"/>
                  </a:rPr>
                  <a:t>YES</a:t>
                </a:r>
                <a:endParaRPr lang="en-US" altLang="ja-JP" sz="2400" b="1" dirty="0">
                  <a:solidFill>
                    <a:srgbClr val="0070C0"/>
                  </a:solidFill>
                  <a:latin typeface="メイリオ" panose="020B0604030504040204" pitchFamily="50" charset="-128"/>
                  <a:ea typeface="メイリオ" panose="020B0604030504040204" pitchFamily="50" charset="-128"/>
                </a:endParaRPr>
              </a:p>
            </p:txBody>
          </p:sp>
        </p:grpSp>
        <p:sp>
          <p:nvSpPr>
            <p:cNvPr id="11" name="テキスト ボックス 10">
              <a:extLst>
                <a:ext uri="{FF2B5EF4-FFF2-40B4-BE49-F238E27FC236}">
                  <a16:creationId xmlns:a16="http://schemas.microsoft.com/office/drawing/2014/main" id="{34C4ADF2-FC76-41FB-9B05-8ADDDC463FBE}"/>
                </a:ext>
              </a:extLst>
            </p:cNvPr>
            <p:cNvSpPr txBox="1"/>
            <p:nvPr/>
          </p:nvSpPr>
          <p:spPr>
            <a:xfrm>
              <a:off x="0" y="1969803"/>
              <a:ext cx="11938920" cy="769441"/>
            </a:xfrm>
            <a:prstGeom prst="rect">
              <a:avLst/>
            </a:prstGeom>
            <a:noFill/>
          </p:spPr>
          <p:txBody>
            <a:bodyPr wrap="square" rtlCol="0">
              <a:spAutoFit/>
            </a:bodyPr>
            <a:lstStyle/>
            <a:p>
              <a:r>
                <a:rPr kumimoji="1" lang="ja-JP" altLang="en-US" sz="4000" b="1" dirty="0"/>
                <a:t>　</a:t>
              </a:r>
              <a:r>
                <a:rPr kumimoji="1" lang="ja-JP" altLang="en-US" sz="4400" b="1" dirty="0">
                  <a:latin typeface="メイリオ" panose="020B0604030504040204" pitchFamily="50" charset="-128"/>
                  <a:ea typeface="メイリオ" panose="020B0604030504040204" pitchFamily="50" charset="-128"/>
                </a:rPr>
                <a:t>そこであなたは食料を出してたべますか？</a:t>
              </a:r>
              <a:endParaRPr kumimoji="1" lang="ja-JP" altLang="en-US" sz="4000" b="1"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21AA6A91-11B0-40B4-87B9-1827253FAB31}"/>
                </a:ext>
              </a:extLst>
            </p:cNvPr>
            <p:cNvSpPr txBox="1"/>
            <p:nvPr/>
          </p:nvSpPr>
          <p:spPr>
            <a:xfrm>
              <a:off x="4325486" y="1261917"/>
              <a:ext cx="1643974"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しょくりょう</a:t>
              </a:r>
              <a:endParaRPr lang="en-US" altLang="ja-JP" sz="16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B33CDC8E-F5E9-400A-8C2B-5B00B32FE885}"/>
                </a:ext>
              </a:extLst>
            </p:cNvPr>
            <p:cNvSpPr txBox="1"/>
            <p:nvPr/>
          </p:nvSpPr>
          <p:spPr>
            <a:xfrm>
              <a:off x="6271122" y="1261917"/>
              <a:ext cx="1643974"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だ</a:t>
              </a:r>
              <a:endParaRPr lang="en-US" altLang="ja-JP" sz="1600" dirty="0">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3430729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7B9AB7-5B39-4E4D-8E70-D85CA45B4AAE}"/>
              </a:ext>
            </a:extLst>
          </p:cNvPr>
          <p:cNvSpPr>
            <a:spLocks noGrp="1"/>
          </p:cNvSpPr>
          <p:nvPr>
            <p:ph type="title"/>
          </p:nvPr>
        </p:nvSpPr>
        <p:spPr>
          <a:xfrm>
            <a:off x="3163875" y="421319"/>
            <a:ext cx="4808456" cy="1325563"/>
          </a:xfrm>
        </p:spPr>
        <p:txBody>
          <a:bodyPr>
            <a:normAutofit/>
          </a:bodyPr>
          <a:lstStyle/>
          <a:p>
            <a:pPr algn="ctr"/>
            <a:r>
              <a:rPr kumimoji="1" lang="ja-JP" altLang="en-US" sz="3600" b="1" dirty="0">
                <a:latin typeface="メイリオ" panose="020B0604030504040204" pitchFamily="50" charset="-128"/>
                <a:ea typeface="メイリオ" panose="020B0604030504040204" pitchFamily="50" charset="-128"/>
              </a:rPr>
              <a:t>ゲームの所要時間</a:t>
            </a:r>
          </a:p>
        </p:txBody>
      </p:sp>
      <p:sp>
        <p:nvSpPr>
          <p:cNvPr id="3" name="コンテンツ プレースホルダー 2">
            <a:extLst>
              <a:ext uri="{FF2B5EF4-FFF2-40B4-BE49-F238E27FC236}">
                <a16:creationId xmlns:a16="http://schemas.microsoft.com/office/drawing/2014/main" id="{9AB7340D-C635-4AF9-971E-1EB8BDB8A7BD}"/>
              </a:ext>
            </a:extLst>
          </p:cNvPr>
          <p:cNvSpPr>
            <a:spLocks noGrp="1"/>
          </p:cNvSpPr>
          <p:nvPr>
            <p:ph idx="1"/>
          </p:nvPr>
        </p:nvSpPr>
        <p:spPr>
          <a:xfrm>
            <a:off x="838200" y="1319753"/>
            <a:ext cx="10515600" cy="4857210"/>
          </a:xfrm>
        </p:spPr>
        <p:txBody>
          <a:bodyPr/>
          <a:lstStyle/>
          <a:p>
            <a:pPr marL="0" indent="0">
              <a:lnSpc>
                <a:spcPts val="3800"/>
              </a:lnSpc>
              <a:buNone/>
            </a:pPr>
            <a:endParaRPr kumimoji="1" lang="en-US" altLang="ja-JP" dirty="0">
              <a:latin typeface="メイリオ" panose="020B0604030504040204" pitchFamily="50" charset="-128"/>
              <a:ea typeface="メイリオ" panose="020B0604030504040204" pitchFamily="50" charset="-128"/>
            </a:endParaRPr>
          </a:p>
          <a:p>
            <a:pPr marL="514350" indent="-514350">
              <a:lnSpc>
                <a:spcPts val="3800"/>
              </a:lnSpc>
              <a:buFont typeface="+mj-lt"/>
              <a:buAutoNum type="arabicPeriod"/>
            </a:pPr>
            <a:r>
              <a:rPr kumimoji="1" lang="ja-JP" altLang="en-US" dirty="0">
                <a:latin typeface="メイリオ" panose="020B0604030504040204" pitchFamily="50" charset="-128"/>
                <a:ea typeface="メイリオ" panose="020B0604030504040204" pitchFamily="50" charset="-128"/>
              </a:rPr>
              <a:t>自分の考えをまとめる　　　</a:t>
            </a:r>
            <a:r>
              <a:rPr kumimoji="1" lang="en-US" altLang="ja-JP"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分間</a:t>
            </a:r>
            <a:endParaRPr kumimoji="1" lang="en-US" altLang="ja-JP" dirty="0">
              <a:latin typeface="メイリオ" panose="020B0604030504040204" pitchFamily="50" charset="-128"/>
              <a:ea typeface="メイリオ" panose="020B0604030504040204" pitchFamily="50" charset="-128"/>
            </a:endParaRPr>
          </a:p>
          <a:p>
            <a:pPr marL="0" indent="0">
              <a:lnSpc>
                <a:spcPts val="3800"/>
              </a:lnSpc>
              <a:buNone/>
            </a:pPr>
            <a:endParaRPr kumimoji="1" lang="en-US" altLang="ja-JP" dirty="0">
              <a:latin typeface="メイリオ" panose="020B0604030504040204" pitchFamily="50" charset="-128"/>
              <a:ea typeface="メイリオ" panose="020B0604030504040204" pitchFamily="50" charset="-128"/>
            </a:endParaRPr>
          </a:p>
          <a:p>
            <a:pPr marL="0" indent="0">
              <a:lnSpc>
                <a:spcPts val="3800"/>
              </a:lnSpc>
              <a:buNone/>
            </a:pPr>
            <a:r>
              <a:rPr lang="en-US" altLang="ja-JP" dirty="0">
                <a:latin typeface="メイリオ" panose="020B0604030504040204" pitchFamily="50" charset="-128"/>
                <a:ea typeface="メイリオ" panose="020B0604030504040204" pitchFamily="50" charset="-128"/>
              </a:rPr>
              <a:t>2.  </a:t>
            </a:r>
            <a:r>
              <a:rPr lang="ja-JP" altLang="en-US" dirty="0">
                <a:latin typeface="メイリオ" panose="020B0604030504040204" pitchFamily="50" charset="-128"/>
                <a:ea typeface="メイリオ" panose="020B0604030504040204" pitchFamily="50" charset="-128"/>
              </a:rPr>
              <a:t>グループ内で各自の意見を発表する　　</a:t>
            </a:r>
            <a:r>
              <a:rPr lang="en-US" altLang="ja-JP" dirty="0">
                <a:latin typeface="メイリオ" panose="020B0604030504040204" pitchFamily="50" charset="-128"/>
                <a:ea typeface="メイリオ" panose="020B0604030504040204" pitchFamily="50" charset="-128"/>
              </a:rPr>
              <a:t>	3</a:t>
            </a:r>
            <a:r>
              <a:rPr lang="ja-JP" altLang="en-US" dirty="0">
                <a:latin typeface="メイリオ" panose="020B0604030504040204" pitchFamily="50" charset="-128"/>
                <a:ea typeface="メイリオ" panose="020B0604030504040204" pitchFamily="50" charset="-128"/>
              </a:rPr>
              <a:t>分間</a:t>
            </a:r>
            <a:endParaRPr lang="en-US" altLang="ja-JP" dirty="0">
              <a:latin typeface="メイリオ" panose="020B0604030504040204" pitchFamily="50" charset="-128"/>
              <a:ea typeface="メイリオ" panose="020B0604030504040204" pitchFamily="50" charset="-128"/>
            </a:endParaRPr>
          </a:p>
          <a:p>
            <a:pPr marL="0" indent="0">
              <a:lnSpc>
                <a:spcPts val="3800"/>
              </a:lnSpc>
              <a:buNone/>
            </a:pPr>
            <a:endParaRPr kumimoji="1" lang="en-US" altLang="ja-JP" dirty="0">
              <a:latin typeface="メイリオ" panose="020B0604030504040204" pitchFamily="50" charset="-128"/>
              <a:ea typeface="メイリオ" panose="020B0604030504040204" pitchFamily="50" charset="-128"/>
            </a:endParaRPr>
          </a:p>
          <a:p>
            <a:pPr marL="0" indent="0">
              <a:lnSpc>
                <a:spcPts val="3800"/>
              </a:lnSpc>
              <a:buNone/>
            </a:pPr>
            <a:r>
              <a:rPr lang="en-US" altLang="ja-JP" dirty="0">
                <a:latin typeface="メイリオ" panose="020B0604030504040204" pitchFamily="50" charset="-128"/>
                <a:ea typeface="メイリオ" panose="020B0604030504040204" pitchFamily="50" charset="-128"/>
              </a:rPr>
              <a:t>3.  </a:t>
            </a:r>
            <a:r>
              <a:rPr lang="ja-JP" altLang="en-US" dirty="0">
                <a:latin typeface="メイリオ" panose="020B0604030504040204" pitchFamily="50" charset="-128"/>
                <a:ea typeface="メイリオ" panose="020B0604030504040204" pitchFamily="50" charset="-128"/>
              </a:rPr>
              <a:t>グループごとに結果発表</a:t>
            </a:r>
            <a:r>
              <a:rPr lang="en-US" altLang="ja-JP" dirty="0">
                <a:latin typeface="メイリオ" panose="020B0604030504040204" pitchFamily="50" charset="-128"/>
                <a:ea typeface="メイリオ" panose="020B0604030504040204" pitchFamily="50" charset="-128"/>
              </a:rPr>
              <a:t>				3</a:t>
            </a:r>
            <a:r>
              <a:rPr lang="ja-JP" altLang="en-US" dirty="0">
                <a:latin typeface="メイリオ" panose="020B0604030504040204" pitchFamily="50" charset="-128"/>
                <a:ea typeface="メイリオ" panose="020B0604030504040204" pitchFamily="50" charset="-128"/>
              </a:rPr>
              <a:t>分間</a:t>
            </a:r>
            <a:endParaRPr kumimoji="1" lang="ja-JP" altLang="en-US"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99DA7164-859E-45D8-8A22-F041DEC97A8D}"/>
              </a:ext>
            </a:extLst>
          </p:cNvPr>
          <p:cNvSpPr txBox="1"/>
          <p:nvPr/>
        </p:nvSpPr>
        <p:spPr>
          <a:xfrm>
            <a:off x="5478063" y="162650"/>
            <a:ext cx="2416560" cy="707886"/>
          </a:xfrm>
          <a:prstGeom prst="rect">
            <a:avLst/>
          </a:prstGeom>
          <a:noFill/>
        </p:spPr>
        <p:txBody>
          <a:bodyPr wrap="square" rtlCol="0" anchor="ctr" anchorCtr="0">
            <a:spAutoFit/>
          </a:bodyPr>
          <a:lstStyle/>
          <a:p>
            <a:pPr>
              <a:lnSpc>
                <a:spcPts val="5600"/>
              </a:lnSpc>
            </a:pPr>
            <a:r>
              <a:rPr lang="ja-JP" altLang="en-US" sz="2000" dirty="0">
                <a:latin typeface="メイリオ" panose="020B0604030504040204" pitchFamily="50" charset="-128"/>
                <a:ea typeface="メイリオ" panose="020B0604030504040204" pitchFamily="50" charset="-128"/>
              </a:rPr>
              <a:t>しょようじかん</a:t>
            </a:r>
            <a:endParaRPr lang="en-US" altLang="ja-JP" sz="20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A35B81DD-D6DC-4227-9CAD-9DA5038F8E30}"/>
              </a:ext>
            </a:extLst>
          </p:cNvPr>
          <p:cNvSpPr txBox="1"/>
          <p:nvPr/>
        </p:nvSpPr>
        <p:spPr>
          <a:xfrm>
            <a:off x="1349683" y="1392939"/>
            <a:ext cx="1643974"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じぶん</a:t>
            </a:r>
            <a:endParaRPr lang="en-US" altLang="ja-JP" sz="16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ABA35235-6909-40E8-B67D-21DDF2EDCBD2}"/>
              </a:ext>
            </a:extLst>
          </p:cNvPr>
          <p:cNvSpPr txBox="1"/>
          <p:nvPr/>
        </p:nvSpPr>
        <p:spPr>
          <a:xfrm>
            <a:off x="2341888" y="1418046"/>
            <a:ext cx="1643974"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かんが</a:t>
            </a:r>
            <a:endParaRPr lang="en-US" altLang="ja-JP" sz="16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33DC2839-6CDB-4007-BC73-A343F618F2A2}"/>
              </a:ext>
            </a:extLst>
          </p:cNvPr>
          <p:cNvSpPr txBox="1"/>
          <p:nvPr/>
        </p:nvSpPr>
        <p:spPr>
          <a:xfrm>
            <a:off x="3679782" y="2638520"/>
            <a:ext cx="806550"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かくじ</a:t>
            </a:r>
            <a:endParaRPr lang="en-US" altLang="ja-JP" sz="16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764AD476-3C7A-4CCC-B53D-224E3D0D8A35}"/>
              </a:ext>
            </a:extLst>
          </p:cNvPr>
          <p:cNvSpPr txBox="1"/>
          <p:nvPr/>
        </p:nvSpPr>
        <p:spPr>
          <a:xfrm>
            <a:off x="2873232" y="2614615"/>
            <a:ext cx="806550"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ない</a:t>
            </a:r>
            <a:endParaRPr lang="en-US" altLang="ja-JP" sz="16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90B8D325-C546-41AB-9DA4-6E19A3EE7536}"/>
              </a:ext>
            </a:extLst>
          </p:cNvPr>
          <p:cNvSpPr txBox="1"/>
          <p:nvPr/>
        </p:nvSpPr>
        <p:spPr>
          <a:xfrm>
            <a:off x="4676381" y="2605562"/>
            <a:ext cx="806550"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いけん</a:t>
            </a:r>
            <a:endParaRPr lang="en-US" altLang="ja-JP" sz="16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94813F13-BBF9-4FB6-86FD-086F2DD96C25}"/>
              </a:ext>
            </a:extLst>
          </p:cNvPr>
          <p:cNvSpPr txBox="1"/>
          <p:nvPr/>
        </p:nvSpPr>
        <p:spPr>
          <a:xfrm>
            <a:off x="5601005" y="2591895"/>
            <a:ext cx="1391272" cy="692497"/>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はっぴょう</a:t>
            </a:r>
            <a:endParaRPr lang="en-US" altLang="ja-JP" sz="16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DC5D9869-8688-49FD-A747-C52EED1B563E}"/>
              </a:ext>
            </a:extLst>
          </p:cNvPr>
          <p:cNvSpPr txBox="1"/>
          <p:nvPr/>
        </p:nvSpPr>
        <p:spPr>
          <a:xfrm>
            <a:off x="3867488" y="3783156"/>
            <a:ext cx="1954412" cy="692497"/>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けっかはっぴょう</a:t>
            </a:r>
            <a:endParaRPr lang="en-US" altLang="ja-JP" sz="1600"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79010A35-C263-4BDA-B560-105DBA60C6FD}"/>
              </a:ext>
            </a:extLst>
          </p:cNvPr>
          <p:cNvSpPr txBox="1"/>
          <p:nvPr/>
        </p:nvSpPr>
        <p:spPr>
          <a:xfrm>
            <a:off x="8426914" y="1345761"/>
            <a:ext cx="1018457" cy="692497"/>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ふんかん</a:t>
            </a:r>
            <a:endParaRPr lang="en-US" altLang="ja-JP" sz="16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A4B8033F-676C-43D0-9842-4B1A2253458E}"/>
              </a:ext>
            </a:extLst>
          </p:cNvPr>
          <p:cNvSpPr txBox="1"/>
          <p:nvPr/>
        </p:nvSpPr>
        <p:spPr>
          <a:xfrm>
            <a:off x="8324513" y="2591895"/>
            <a:ext cx="1018457"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ふんかん</a:t>
            </a:r>
            <a:endParaRPr lang="en-US" altLang="ja-JP" sz="1600"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DC8DF8FD-41E1-4DD9-91A7-F177C479C2CC}"/>
              </a:ext>
            </a:extLst>
          </p:cNvPr>
          <p:cNvSpPr txBox="1"/>
          <p:nvPr/>
        </p:nvSpPr>
        <p:spPr>
          <a:xfrm>
            <a:off x="8324513" y="3837747"/>
            <a:ext cx="1018457"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ふんかん</a:t>
            </a:r>
            <a:endParaRPr lang="en-US" altLang="ja-JP"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38729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100B3219-F383-49D0-8AC5-127193DC58FE}"/>
              </a:ext>
            </a:extLst>
          </p:cNvPr>
          <p:cNvGrpSpPr/>
          <p:nvPr/>
        </p:nvGrpSpPr>
        <p:grpSpPr>
          <a:xfrm>
            <a:off x="-199835" y="589548"/>
            <a:ext cx="11938920" cy="3246988"/>
            <a:chOff x="-285185" y="1561014"/>
            <a:chExt cx="11938920" cy="3246988"/>
          </a:xfrm>
        </p:grpSpPr>
        <p:sp>
          <p:nvSpPr>
            <p:cNvPr id="11" name="テキスト ボックス 10">
              <a:extLst>
                <a:ext uri="{FF2B5EF4-FFF2-40B4-BE49-F238E27FC236}">
                  <a16:creationId xmlns:a16="http://schemas.microsoft.com/office/drawing/2014/main" id="{34C4ADF2-FC76-41FB-9B05-8ADDDC463FBE}"/>
                </a:ext>
              </a:extLst>
            </p:cNvPr>
            <p:cNvSpPr txBox="1"/>
            <p:nvPr/>
          </p:nvSpPr>
          <p:spPr>
            <a:xfrm>
              <a:off x="-285185" y="2222679"/>
              <a:ext cx="11938920" cy="2585323"/>
            </a:xfrm>
            <a:prstGeom prst="rect">
              <a:avLst/>
            </a:prstGeom>
            <a:noFill/>
          </p:spPr>
          <p:txBody>
            <a:bodyPr wrap="square" rtlCol="0">
              <a:spAutoFit/>
            </a:bodyPr>
            <a:lstStyle/>
            <a:p>
              <a:pPr algn="ctr"/>
              <a:r>
                <a:rPr kumimoji="1" lang="ja-JP" altLang="en-US" sz="4000" b="1" dirty="0"/>
                <a:t>　</a:t>
              </a:r>
              <a:r>
                <a:rPr kumimoji="1" lang="ja-JP" altLang="en-US" sz="5400" b="1" dirty="0">
                  <a:latin typeface="メイリオ" panose="020B0604030504040204" pitchFamily="50" charset="-128"/>
                  <a:ea typeface="メイリオ" panose="020B0604030504040204" pitchFamily="50" charset="-128"/>
                </a:rPr>
                <a:t>どうしたら</a:t>
              </a:r>
              <a:r>
                <a:rPr kumimoji="1" lang="ja-JP" altLang="en-US" sz="5400" b="1" dirty="0">
                  <a:solidFill>
                    <a:srgbClr val="0000FF"/>
                  </a:solidFill>
                  <a:latin typeface="メイリオ" panose="020B0604030504040204" pitchFamily="50" charset="-128"/>
                  <a:ea typeface="メイリオ" panose="020B0604030504040204" pitchFamily="50" charset="-128"/>
                </a:rPr>
                <a:t>みんなが遠慮する事なく</a:t>
              </a:r>
              <a:endParaRPr kumimoji="1" lang="en-US" altLang="ja-JP" sz="5400" b="1" dirty="0">
                <a:solidFill>
                  <a:srgbClr val="0000FF"/>
                </a:solidFill>
                <a:latin typeface="メイリオ" panose="020B0604030504040204" pitchFamily="50" charset="-128"/>
                <a:ea typeface="メイリオ" panose="020B0604030504040204" pitchFamily="50" charset="-128"/>
              </a:endParaRPr>
            </a:p>
            <a:p>
              <a:pPr algn="ctr"/>
              <a:endParaRPr kumimoji="1" lang="en-US" altLang="ja-JP" sz="5400" b="1" dirty="0">
                <a:solidFill>
                  <a:srgbClr val="0000FF"/>
                </a:solidFill>
                <a:latin typeface="メイリオ" panose="020B0604030504040204" pitchFamily="50" charset="-128"/>
                <a:ea typeface="メイリオ" panose="020B0604030504040204" pitchFamily="50" charset="-128"/>
              </a:endParaRPr>
            </a:p>
            <a:p>
              <a:pPr algn="ctr"/>
              <a:r>
                <a:rPr lang="ja-JP" altLang="en-US" sz="5400" b="1" dirty="0">
                  <a:solidFill>
                    <a:srgbClr val="0000FF"/>
                  </a:solidFill>
                  <a:latin typeface="メイリオ" panose="020B0604030504040204" pitchFamily="50" charset="-128"/>
                  <a:ea typeface="メイリオ" panose="020B0604030504040204" pitchFamily="50" charset="-128"/>
                </a:rPr>
                <a:t>  ごはんを食べる事が出来る</a:t>
              </a:r>
              <a:r>
                <a:rPr lang="ja-JP" altLang="en-US" sz="5400" b="1" dirty="0">
                  <a:latin typeface="メイリオ" panose="020B0604030504040204" pitchFamily="50" charset="-128"/>
                  <a:ea typeface="メイリオ" panose="020B0604030504040204" pitchFamily="50" charset="-128"/>
                </a:rPr>
                <a:t>だろう？</a:t>
              </a:r>
              <a:endParaRPr kumimoji="1" lang="ja-JP" altLang="en-US" sz="4800" b="1"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21AA6A91-11B0-40B4-87B9-1827253FAB31}"/>
                </a:ext>
              </a:extLst>
            </p:cNvPr>
            <p:cNvSpPr txBox="1"/>
            <p:nvPr/>
          </p:nvSpPr>
          <p:spPr>
            <a:xfrm>
              <a:off x="6691891" y="1586686"/>
              <a:ext cx="1643974" cy="707886"/>
            </a:xfrm>
            <a:prstGeom prst="rect">
              <a:avLst/>
            </a:prstGeom>
            <a:noFill/>
          </p:spPr>
          <p:txBody>
            <a:bodyPr wrap="square" rtlCol="0" anchor="ctr" anchorCtr="0">
              <a:spAutoFit/>
            </a:bodyPr>
            <a:lstStyle/>
            <a:p>
              <a:pPr>
                <a:lnSpc>
                  <a:spcPts val="5600"/>
                </a:lnSpc>
              </a:pPr>
              <a:r>
                <a:rPr lang="ja-JP" altLang="en-US" sz="2000" dirty="0">
                  <a:latin typeface="メイリオ" panose="020B0604030504040204" pitchFamily="50" charset="-128"/>
                  <a:ea typeface="メイリオ" panose="020B0604030504040204" pitchFamily="50" charset="-128"/>
                </a:rPr>
                <a:t>えんりょ</a:t>
              </a:r>
              <a:endParaRPr lang="en-US" altLang="ja-JP" sz="20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B33CDC8E-F5E9-400A-8C2B-5B00B32FE885}"/>
                </a:ext>
              </a:extLst>
            </p:cNvPr>
            <p:cNvSpPr txBox="1"/>
            <p:nvPr/>
          </p:nvSpPr>
          <p:spPr>
            <a:xfrm>
              <a:off x="9337743" y="1561014"/>
              <a:ext cx="1643974" cy="707886"/>
            </a:xfrm>
            <a:prstGeom prst="rect">
              <a:avLst/>
            </a:prstGeom>
            <a:noFill/>
          </p:spPr>
          <p:txBody>
            <a:bodyPr wrap="square" rtlCol="0" anchor="ctr" anchorCtr="0">
              <a:spAutoFit/>
            </a:bodyPr>
            <a:lstStyle/>
            <a:p>
              <a:pPr>
                <a:lnSpc>
                  <a:spcPts val="5600"/>
                </a:lnSpc>
              </a:pPr>
              <a:r>
                <a:rPr lang="ja-JP" altLang="en-US" sz="2000" dirty="0">
                  <a:latin typeface="メイリオ" panose="020B0604030504040204" pitchFamily="50" charset="-128"/>
                  <a:ea typeface="メイリオ" panose="020B0604030504040204" pitchFamily="50" charset="-128"/>
                </a:rPr>
                <a:t>こと</a:t>
              </a:r>
              <a:endParaRPr lang="en-US" altLang="ja-JP" sz="2000" dirty="0">
                <a:latin typeface="メイリオ" panose="020B0604030504040204" pitchFamily="50" charset="-128"/>
                <a:ea typeface="メイリオ" panose="020B0604030504040204" pitchFamily="50" charset="-128"/>
              </a:endParaRPr>
            </a:p>
          </p:txBody>
        </p:sp>
      </p:grpSp>
      <p:sp>
        <p:nvSpPr>
          <p:cNvPr id="4" name="テキスト ボックス 3">
            <a:extLst>
              <a:ext uri="{FF2B5EF4-FFF2-40B4-BE49-F238E27FC236}">
                <a16:creationId xmlns:a16="http://schemas.microsoft.com/office/drawing/2014/main" id="{F9903D44-0DA0-25EE-B845-014D4A71FAA5}"/>
              </a:ext>
            </a:extLst>
          </p:cNvPr>
          <p:cNvSpPr txBox="1"/>
          <p:nvPr/>
        </p:nvSpPr>
        <p:spPr>
          <a:xfrm>
            <a:off x="3383773" y="2229518"/>
            <a:ext cx="1643974" cy="707886"/>
          </a:xfrm>
          <a:prstGeom prst="rect">
            <a:avLst/>
          </a:prstGeom>
          <a:noFill/>
        </p:spPr>
        <p:txBody>
          <a:bodyPr wrap="square" rtlCol="0" anchor="ctr" anchorCtr="0">
            <a:spAutoFit/>
          </a:bodyPr>
          <a:lstStyle/>
          <a:p>
            <a:pPr>
              <a:lnSpc>
                <a:spcPts val="5600"/>
              </a:lnSpc>
            </a:pPr>
            <a:r>
              <a:rPr lang="ja-JP" altLang="en-US" sz="2000" dirty="0">
                <a:latin typeface="メイリオ" panose="020B0604030504040204" pitchFamily="50" charset="-128"/>
                <a:ea typeface="メイリオ" panose="020B0604030504040204" pitchFamily="50" charset="-128"/>
              </a:rPr>
              <a:t>た</a:t>
            </a:r>
            <a:endParaRPr lang="en-US" altLang="ja-JP" sz="20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1749EB3E-8AD2-2194-C3A2-0237AB8DE86A}"/>
              </a:ext>
            </a:extLst>
          </p:cNvPr>
          <p:cNvSpPr txBox="1"/>
          <p:nvPr/>
        </p:nvSpPr>
        <p:spPr>
          <a:xfrm>
            <a:off x="5355576" y="2213042"/>
            <a:ext cx="1643974" cy="707886"/>
          </a:xfrm>
          <a:prstGeom prst="rect">
            <a:avLst/>
          </a:prstGeom>
          <a:noFill/>
        </p:spPr>
        <p:txBody>
          <a:bodyPr wrap="square" rtlCol="0" anchor="ctr" anchorCtr="0">
            <a:spAutoFit/>
          </a:bodyPr>
          <a:lstStyle/>
          <a:p>
            <a:pPr>
              <a:lnSpc>
                <a:spcPts val="5600"/>
              </a:lnSpc>
            </a:pPr>
            <a:r>
              <a:rPr lang="ja-JP" altLang="en-US" sz="2000" dirty="0">
                <a:latin typeface="メイリオ" panose="020B0604030504040204" pitchFamily="50" charset="-128"/>
                <a:ea typeface="メイリオ" panose="020B0604030504040204" pitchFamily="50" charset="-128"/>
              </a:rPr>
              <a:t>こと</a:t>
            </a:r>
            <a:endParaRPr lang="en-US" altLang="ja-JP" sz="20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EE7DEDE8-CC9C-7CA2-ADD3-5DE85551C05A}"/>
              </a:ext>
            </a:extLst>
          </p:cNvPr>
          <p:cNvSpPr txBox="1"/>
          <p:nvPr/>
        </p:nvSpPr>
        <p:spPr>
          <a:xfrm>
            <a:off x="6892571" y="2229518"/>
            <a:ext cx="1643974" cy="707886"/>
          </a:xfrm>
          <a:prstGeom prst="rect">
            <a:avLst/>
          </a:prstGeom>
          <a:noFill/>
        </p:spPr>
        <p:txBody>
          <a:bodyPr wrap="square" rtlCol="0" anchor="ctr" anchorCtr="0">
            <a:spAutoFit/>
          </a:bodyPr>
          <a:lstStyle/>
          <a:p>
            <a:pPr>
              <a:lnSpc>
                <a:spcPts val="5600"/>
              </a:lnSpc>
            </a:pPr>
            <a:r>
              <a:rPr lang="ja-JP" altLang="en-US" sz="2000" dirty="0">
                <a:latin typeface="メイリオ" panose="020B0604030504040204" pitchFamily="50" charset="-128"/>
                <a:ea typeface="メイリオ" panose="020B0604030504040204" pitchFamily="50" charset="-128"/>
              </a:rPr>
              <a:t>で　き</a:t>
            </a:r>
            <a:endParaRPr lang="en-US" altLang="ja-JP" sz="2000" dirty="0">
              <a:latin typeface="メイリオ" panose="020B0604030504040204" pitchFamily="50" charset="-128"/>
              <a:ea typeface="メイリオ" panose="020B0604030504040204" pitchFamily="50" charset="-128"/>
            </a:endParaRPr>
          </a:p>
        </p:txBody>
      </p:sp>
      <p:pic>
        <p:nvPicPr>
          <p:cNvPr id="1026" name="Picture 2" descr="考える人のイラスト">
            <a:extLst>
              <a:ext uri="{FF2B5EF4-FFF2-40B4-BE49-F238E27FC236}">
                <a16:creationId xmlns:a16="http://schemas.microsoft.com/office/drawing/2014/main" id="{6A96176C-1FD3-E000-52D5-7D37438D05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2891" y="3715264"/>
            <a:ext cx="2647755" cy="3142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519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18486747-C44F-4977-81CE-4FA2BFBDA6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1118" y="3110221"/>
            <a:ext cx="2862757" cy="2690992"/>
          </a:xfrm>
          <a:prstGeom prst="rect">
            <a:avLst/>
          </a:prstGeom>
        </p:spPr>
      </p:pic>
      <p:pic>
        <p:nvPicPr>
          <p:cNvPr id="6" name="図 5">
            <a:extLst>
              <a:ext uri="{FF2B5EF4-FFF2-40B4-BE49-F238E27FC236}">
                <a16:creationId xmlns:a16="http://schemas.microsoft.com/office/drawing/2014/main" id="{1166D0EA-58D7-4658-B29B-F17C0FA461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0427" y="4336329"/>
            <a:ext cx="2277914" cy="2423313"/>
          </a:xfrm>
          <a:prstGeom prst="rect">
            <a:avLst/>
          </a:prstGeom>
        </p:spPr>
      </p:pic>
      <p:grpSp>
        <p:nvGrpSpPr>
          <p:cNvPr id="8" name="グループ化 7">
            <a:extLst>
              <a:ext uri="{FF2B5EF4-FFF2-40B4-BE49-F238E27FC236}">
                <a16:creationId xmlns:a16="http://schemas.microsoft.com/office/drawing/2014/main" id="{B297C1ED-CFC0-46DE-9B1F-3569867F82F6}"/>
              </a:ext>
            </a:extLst>
          </p:cNvPr>
          <p:cNvGrpSpPr/>
          <p:nvPr/>
        </p:nvGrpSpPr>
        <p:grpSpPr>
          <a:xfrm>
            <a:off x="650176" y="437073"/>
            <a:ext cx="11337048" cy="6818863"/>
            <a:chOff x="650176" y="437073"/>
            <a:chExt cx="11337048" cy="6818863"/>
          </a:xfrm>
        </p:grpSpPr>
        <p:sp>
          <p:nvSpPr>
            <p:cNvPr id="7" name="テキスト ボックス 6">
              <a:extLst>
                <a:ext uri="{FF2B5EF4-FFF2-40B4-BE49-F238E27FC236}">
                  <a16:creationId xmlns:a16="http://schemas.microsoft.com/office/drawing/2014/main" id="{A6EDCA0C-0233-43C1-8687-6B52F6BB2110}"/>
                </a:ext>
              </a:extLst>
            </p:cNvPr>
            <p:cNvSpPr txBox="1"/>
            <p:nvPr/>
          </p:nvSpPr>
          <p:spPr>
            <a:xfrm>
              <a:off x="650176" y="782369"/>
              <a:ext cx="11337048" cy="6473567"/>
            </a:xfrm>
            <a:prstGeom prst="rect">
              <a:avLst/>
            </a:prstGeom>
            <a:noFill/>
          </p:spPr>
          <p:txBody>
            <a:bodyPr wrap="square" rtlCol="0">
              <a:spAutoFit/>
            </a:bodyPr>
            <a:lstStyle/>
            <a:p>
              <a:pPr>
                <a:lnSpc>
                  <a:spcPts val="5800"/>
                </a:lnSpc>
              </a:pPr>
              <a:r>
                <a:rPr lang="ja-JP" altLang="en-US" sz="3200" b="1" dirty="0">
                  <a:solidFill>
                    <a:srgbClr val="FF0000"/>
                  </a:solidFill>
                </a:rPr>
                <a:t>　　　　　　　</a:t>
              </a:r>
              <a:r>
                <a:rPr lang="ja-JP" altLang="en-US" sz="2800" b="1" dirty="0">
                  <a:solidFill>
                    <a:srgbClr val="FF0000"/>
                  </a:solidFill>
                  <a:latin typeface="メイリオ" panose="020B0604030504040204" pitchFamily="50" charset="-128"/>
                  <a:ea typeface="メイリオ" panose="020B0604030504040204" pitchFamily="50" charset="-128"/>
                </a:rPr>
                <a:t>あなたは　ひなん者です　　</a:t>
              </a:r>
              <a:endParaRPr lang="en-US" altLang="ja-JP" sz="2800" b="1" dirty="0">
                <a:solidFill>
                  <a:srgbClr val="FF0000"/>
                </a:solidFill>
                <a:latin typeface="メイリオ" panose="020B0604030504040204" pitchFamily="50" charset="-128"/>
                <a:ea typeface="メイリオ" panose="020B0604030504040204" pitchFamily="50" charset="-128"/>
              </a:endParaRPr>
            </a:p>
            <a:p>
              <a:pPr>
                <a:lnSpc>
                  <a:spcPts val="5800"/>
                </a:lnSpc>
              </a:pPr>
              <a:r>
                <a:rPr lang="ja-JP" altLang="en-US" sz="2800" b="1" dirty="0">
                  <a:solidFill>
                    <a:srgbClr val="FF0000"/>
                  </a:solidFill>
                  <a:latin typeface="メイリオ" panose="020B0604030504040204" pitchFamily="50" charset="-128"/>
                  <a:ea typeface="メイリオ" panose="020B0604030504040204" pitchFamily="50" charset="-128"/>
                </a:rPr>
                <a:t>　　　　        </a:t>
              </a:r>
              <a:endParaRPr lang="en-US" altLang="ja-JP" sz="2800" b="1" dirty="0">
                <a:solidFill>
                  <a:schemeClr val="accent1"/>
                </a:solidFill>
                <a:latin typeface="メイリオ" panose="020B0604030504040204" pitchFamily="50" charset="-128"/>
                <a:ea typeface="メイリオ" panose="020B0604030504040204" pitchFamily="50" charset="-128"/>
              </a:endParaRPr>
            </a:p>
            <a:p>
              <a:pPr>
                <a:lnSpc>
                  <a:spcPts val="6000"/>
                </a:lnSpc>
              </a:pPr>
              <a:r>
                <a:rPr lang="ja-JP" altLang="en-US" sz="3200" b="1" dirty="0">
                  <a:latin typeface="メイリオ" panose="020B0604030504040204" pitchFamily="50" charset="-128"/>
                  <a:ea typeface="メイリオ" panose="020B0604030504040204" pitchFamily="50" charset="-128"/>
                </a:rPr>
                <a:t>お昼ご飯の時間になり、みんながご飯を受け取るため</a:t>
              </a:r>
              <a:endParaRPr lang="en-US" altLang="ja-JP" sz="3200" b="1" dirty="0">
                <a:latin typeface="メイリオ" panose="020B0604030504040204" pitchFamily="50" charset="-128"/>
                <a:ea typeface="メイリオ" panose="020B0604030504040204" pitchFamily="50" charset="-128"/>
              </a:endParaRPr>
            </a:p>
            <a:p>
              <a:pPr>
                <a:lnSpc>
                  <a:spcPts val="6000"/>
                </a:lnSpc>
              </a:pPr>
              <a:r>
                <a:rPr lang="ja-JP" altLang="en-US" sz="3200" b="1" dirty="0">
                  <a:latin typeface="メイリオ" panose="020B0604030504040204" pitchFamily="50" charset="-128"/>
                  <a:ea typeface="メイリオ" panose="020B0604030504040204" pitchFamily="50" charset="-128"/>
                </a:rPr>
                <a:t>並んでいます。</a:t>
              </a:r>
              <a:endParaRPr lang="en-US" altLang="ja-JP" sz="3200" b="1" dirty="0">
                <a:latin typeface="メイリオ" panose="020B0604030504040204" pitchFamily="50" charset="-128"/>
                <a:ea typeface="メイリオ" panose="020B0604030504040204" pitchFamily="50" charset="-128"/>
              </a:endParaRPr>
            </a:p>
            <a:p>
              <a:pPr>
                <a:lnSpc>
                  <a:spcPts val="6000"/>
                </a:lnSpc>
              </a:pPr>
              <a:r>
                <a:rPr lang="ja-JP" altLang="en-US" sz="3200" b="1" dirty="0">
                  <a:latin typeface="メイリオ" panose="020B0604030504040204" pitchFamily="50" charset="-128"/>
                  <a:ea typeface="メイリオ" panose="020B0604030504040204" pitchFamily="50" charset="-128"/>
                </a:rPr>
                <a:t>近くにしょんぼりと座り込んでいる</a:t>
              </a:r>
              <a:endParaRPr lang="en-US" altLang="ja-JP" sz="3200" b="1" dirty="0">
                <a:latin typeface="メイリオ" panose="020B0604030504040204" pitchFamily="50" charset="-128"/>
                <a:ea typeface="メイリオ" panose="020B0604030504040204" pitchFamily="50" charset="-128"/>
              </a:endParaRPr>
            </a:p>
            <a:p>
              <a:pPr>
                <a:lnSpc>
                  <a:spcPts val="6000"/>
                </a:lnSpc>
              </a:pPr>
              <a:r>
                <a:rPr lang="ja-JP" altLang="en-US" sz="3200" b="1" dirty="0">
                  <a:latin typeface="メイリオ" panose="020B0604030504040204" pitchFamily="50" charset="-128"/>
                  <a:ea typeface="メイリオ" panose="020B0604030504040204" pitchFamily="50" charset="-128"/>
                </a:rPr>
                <a:t>お年寄りがいます。</a:t>
              </a:r>
              <a:endParaRPr lang="en-US" altLang="ja-JP" sz="3200" b="1" dirty="0">
                <a:latin typeface="メイリオ" panose="020B0604030504040204" pitchFamily="50" charset="-128"/>
                <a:ea typeface="メイリオ" panose="020B0604030504040204" pitchFamily="50" charset="-128"/>
              </a:endParaRPr>
            </a:p>
            <a:p>
              <a:pPr>
                <a:lnSpc>
                  <a:spcPts val="6000"/>
                </a:lnSpc>
              </a:pPr>
              <a:endParaRPr lang="en-US" altLang="ja-JP" sz="2800" b="1" dirty="0">
                <a:latin typeface="メイリオ" panose="020B0604030504040204" pitchFamily="50" charset="-128"/>
                <a:ea typeface="メイリオ" panose="020B0604030504040204" pitchFamily="50" charset="-128"/>
              </a:endParaRPr>
            </a:p>
            <a:p>
              <a:endParaRPr lang="en-US" altLang="ja-JP" sz="2800" b="1" dirty="0">
                <a:latin typeface="メイリオ" panose="020B0604030504040204" pitchFamily="50" charset="-128"/>
                <a:ea typeface="メイリオ" panose="020B0604030504040204" pitchFamily="50" charset="-128"/>
              </a:endParaRPr>
            </a:p>
            <a:p>
              <a:r>
                <a:rPr kumimoji="1" lang="ja-JP" altLang="en-US" sz="4000" b="1" dirty="0"/>
                <a:t>　</a:t>
              </a:r>
            </a:p>
          </p:txBody>
        </p:sp>
        <p:sp>
          <p:nvSpPr>
            <p:cNvPr id="10" name="テキスト ボックス 9">
              <a:extLst>
                <a:ext uri="{FF2B5EF4-FFF2-40B4-BE49-F238E27FC236}">
                  <a16:creationId xmlns:a16="http://schemas.microsoft.com/office/drawing/2014/main" id="{58B45CC8-FF62-463D-9352-760F5AD7A28A}"/>
                </a:ext>
              </a:extLst>
            </p:cNvPr>
            <p:cNvSpPr txBox="1"/>
            <p:nvPr/>
          </p:nvSpPr>
          <p:spPr>
            <a:xfrm>
              <a:off x="1022111" y="1797347"/>
              <a:ext cx="1643974"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ひる</a:t>
              </a:r>
              <a:endParaRPr lang="en-US" altLang="ja-JP" sz="16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B749817F-D3C7-48FD-89C2-F5C72CFF5E64}"/>
                </a:ext>
              </a:extLst>
            </p:cNvPr>
            <p:cNvSpPr txBox="1"/>
            <p:nvPr/>
          </p:nvSpPr>
          <p:spPr>
            <a:xfrm>
              <a:off x="1856137" y="1797347"/>
              <a:ext cx="627521"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はん</a:t>
              </a:r>
              <a:endParaRPr lang="en-US" altLang="ja-JP" sz="16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EDDADE3D-980A-4499-9F6B-9C7853311553}"/>
                </a:ext>
              </a:extLst>
            </p:cNvPr>
            <p:cNvSpPr txBox="1"/>
            <p:nvPr/>
          </p:nvSpPr>
          <p:spPr>
            <a:xfrm>
              <a:off x="2808249" y="1812736"/>
              <a:ext cx="1018869" cy="692497"/>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じかん</a:t>
              </a:r>
              <a:endParaRPr lang="en-US" altLang="ja-JP" sz="1600"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4132B5D4-7714-4123-BCBA-C41D76F843DC}"/>
                </a:ext>
              </a:extLst>
            </p:cNvPr>
            <p:cNvSpPr txBox="1"/>
            <p:nvPr/>
          </p:nvSpPr>
          <p:spPr>
            <a:xfrm>
              <a:off x="6318700" y="437073"/>
              <a:ext cx="1643974"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しゃ</a:t>
              </a:r>
              <a:endParaRPr lang="en-US" altLang="ja-JP" sz="16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ADCD0AB1-C517-4B24-BA14-1FEBF1E3DDCC}"/>
                </a:ext>
              </a:extLst>
            </p:cNvPr>
            <p:cNvSpPr txBox="1"/>
            <p:nvPr/>
          </p:nvSpPr>
          <p:spPr>
            <a:xfrm>
              <a:off x="657751" y="2602675"/>
              <a:ext cx="758794" cy="692497"/>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なら</a:t>
              </a:r>
              <a:endParaRPr lang="en-US" altLang="ja-JP" sz="160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C2C9F7AC-FB9D-43E8-955C-4BA1A7C83CBD}"/>
                </a:ext>
              </a:extLst>
            </p:cNvPr>
            <p:cNvSpPr txBox="1"/>
            <p:nvPr/>
          </p:nvSpPr>
          <p:spPr>
            <a:xfrm>
              <a:off x="650176" y="3418132"/>
              <a:ext cx="758794" cy="692497"/>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ちか</a:t>
              </a:r>
              <a:endParaRPr lang="en-US" altLang="ja-JP" sz="1600" dirty="0">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CF574104-4691-4CA1-A9FC-98DC72B3CD42}"/>
                </a:ext>
              </a:extLst>
            </p:cNvPr>
            <p:cNvSpPr txBox="1"/>
            <p:nvPr/>
          </p:nvSpPr>
          <p:spPr>
            <a:xfrm>
              <a:off x="1173031" y="4110858"/>
              <a:ext cx="1142507" cy="692497"/>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としよ</a:t>
              </a:r>
              <a:endParaRPr lang="en-US" altLang="ja-JP" sz="1600"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5E7D4883-F0C5-454D-BBEF-F8A3947134D1}"/>
                </a:ext>
              </a:extLst>
            </p:cNvPr>
            <p:cNvSpPr txBox="1"/>
            <p:nvPr/>
          </p:nvSpPr>
          <p:spPr>
            <a:xfrm>
              <a:off x="4293149" y="3327729"/>
              <a:ext cx="758794" cy="692497"/>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すわ</a:t>
              </a:r>
              <a:endParaRPr lang="en-US" altLang="ja-JP" sz="1600" dirty="0">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15E5FB07-E561-46BE-B379-A2A5845800F5}"/>
                </a:ext>
              </a:extLst>
            </p:cNvPr>
            <p:cNvSpPr txBox="1"/>
            <p:nvPr/>
          </p:nvSpPr>
          <p:spPr>
            <a:xfrm>
              <a:off x="5219918" y="3327729"/>
              <a:ext cx="758794" cy="692497"/>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こ</a:t>
              </a:r>
              <a:endParaRPr lang="en-US" altLang="ja-JP" sz="1600" dirty="0">
                <a:latin typeface="メイリオ" panose="020B0604030504040204" pitchFamily="50" charset="-128"/>
                <a:ea typeface="メイリオ" panose="020B0604030504040204" pitchFamily="50" charset="-128"/>
              </a:endParaRPr>
            </a:p>
          </p:txBody>
        </p:sp>
      </p:grpSp>
      <p:sp>
        <p:nvSpPr>
          <p:cNvPr id="2" name="テキスト ボックス 1">
            <a:extLst>
              <a:ext uri="{FF2B5EF4-FFF2-40B4-BE49-F238E27FC236}">
                <a16:creationId xmlns:a16="http://schemas.microsoft.com/office/drawing/2014/main" id="{643B3E69-3ECE-1224-3C85-64CDF45710E3}"/>
              </a:ext>
            </a:extLst>
          </p:cNvPr>
          <p:cNvSpPr txBox="1"/>
          <p:nvPr/>
        </p:nvSpPr>
        <p:spPr>
          <a:xfrm>
            <a:off x="7140687" y="1805041"/>
            <a:ext cx="627521"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はん</a:t>
            </a:r>
            <a:endParaRPr lang="en-US" altLang="ja-JP" sz="1600"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8031CBA8-7411-6680-EAAF-D3E5A7230E6A}"/>
              </a:ext>
            </a:extLst>
          </p:cNvPr>
          <p:cNvSpPr txBox="1"/>
          <p:nvPr/>
        </p:nvSpPr>
        <p:spPr>
          <a:xfrm>
            <a:off x="8013035" y="1828125"/>
            <a:ext cx="627521" cy="692497"/>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う</a:t>
            </a:r>
            <a:endParaRPr lang="en-US" altLang="ja-JP" sz="16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6D14A535-695C-9A35-8EAF-F037423D81E9}"/>
              </a:ext>
            </a:extLst>
          </p:cNvPr>
          <p:cNvSpPr txBox="1"/>
          <p:nvPr/>
        </p:nvSpPr>
        <p:spPr>
          <a:xfrm>
            <a:off x="8756230" y="1812736"/>
            <a:ext cx="627521"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と</a:t>
            </a:r>
            <a:endParaRPr lang="en-US" altLang="ja-JP"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29513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AE77508D-D6DA-4D57-B35E-A05D5138CE8E}"/>
              </a:ext>
            </a:extLst>
          </p:cNvPr>
          <p:cNvGrpSpPr/>
          <p:nvPr/>
        </p:nvGrpSpPr>
        <p:grpSpPr>
          <a:xfrm>
            <a:off x="1151855" y="875603"/>
            <a:ext cx="10482179" cy="5575630"/>
            <a:chOff x="1151855" y="875603"/>
            <a:chExt cx="10482179" cy="5575630"/>
          </a:xfrm>
        </p:grpSpPr>
        <p:sp>
          <p:nvSpPr>
            <p:cNvPr id="4" name="テキスト ボックス 3">
              <a:extLst>
                <a:ext uri="{FF2B5EF4-FFF2-40B4-BE49-F238E27FC236}">
                  <a16:creationId xmlns:a16="http://schemas.microsoft.com/office/drawing/2014/main" id="{1F96FF9E-7800-4257-9314-3AF19042F60C}"/>
                </a:ext>
              </a:extLst>
            </p:cNvPr>
            <p:cNvSpPr txBox="1"/>
            <p:nvPr/>
          </p:nvSpPr>
          <p:spPr>
            <a:xfrm>
              <a:off x="1522215" y="875603"/>
              <a:ext cx="998021" cy="830997"/>
            </a:xfrm>
            <a:prstGeom prst="rect">
              <a:avLst/>
            </a:prstGeom>
            <a:noFill/>
          </p:spPr>
          <p:txBody>
            <a:bodyPr wrap="square" rtlCol="0">
              <a:spAutoFit/>
            </a:bodyPr>
            <a:lstStyle/>
            <a:p>
              <a:r>
                <a:rPr lang="en-US" altLang="ja-JP" sz="4800" b="1" dirty="0">
                  <a:latin typeface="メイリオ" panose="020B0604030504040204" pitchFamily="50" charset="-128"/>
                  <a:ea typeface="メイリオ" panose="020B0604030504040204" pitchFamily="50" charset="-128"/>
                </a:rPr>
                <a:t>Q.</a:t>
              </a:r>
              <a:endParaRPr kumimoji="1" lang="ja-JP" altLang="en-US" sz="4800" b="1" dirty="0">
                <a:latin typeface="メイリオ" panose="020B0604030504040204" pitchFamily="50" charset="-128"/>
                <a:ea typeface="メイリオ" panose="020B0604030504040204" pitchFamily="50" charset="-128"/>
              </a:endParaRPr>
            </a:p>
          </p:txBody>
        </p:sp>
        <p:grpSp>
          <p:nvGrpSpPr>
            <p:cNvPr id="2" name="グループ化 1">
              <a:extLst>
                <a:ext uri="{FF2B5EF4-FFF2-40B4-BE49-F238E27FC236}">
                  <a16:creationId xmlns:a16="http://schemas.microsoft.com/office/drawing/2014/main" id="{999F94EB-DAB8-4A56-9B76-61C29606F4B7}"/>
                </a:ext>
              </a:extLst>
            </p:cNvPr>
            <p:cNvGrpSpPr/>
            <p:nvPr/>
          </p:nvGrpSpPr>
          <p:grpSpPr>
            <a:xfrm>
              <a:off x="1151855" y="1233501"/>
              <a:ext cx="10482179" cy="5217732"/>
              <a:chOff x="1151855" y="1233501"/>
              <a:chExt cx="10482179" cy="5217732"/>
            </a:xfrm>
          </p:grpSpPr>
          <p:sp>
            <p:nvSpPr>
              <p:cNvPr id="7" name="テキスト ボックス 6">
                <a:extLst>
                  <a:ext uri="{FF2B5EF4-FFF2-40B4-BE49-F238E27FC236}">
                    <a16:creationId xmlns:a16="http://schemas.microsoft.com/office/drawing/2014/main" id="{A6EDCA0C-0233-43C1-8687-6B52F6BB2110}"/>
                  </a:ext>
                </a:extLst>
              </p:cNvPr>
              <p:cNvSpPr txBox="1"/>
              <p:nvPr/>
            </p:nvSpPr>
            <p:spPr>
              <a:xfrm>
                <a:off x="1522215" y="1806613"/>
                <a:ext cx="9654490" cy="861774"/>
              </a:xfrm>
              <a:prstGeom prst="rect">
                <a:avLst/>
              </a:prstGeom>
              <a:noFill/>
            </p:spPr>
            <p:txBody>
              <a:bodyPr wrap="square" rtlCol="0">
                <a:spAutoFit/>
              </a:bodyPr>
              <a:lstStyle/>
              <a:p>
                <a:pPr>
                  <a:lnSpc>
                    <a:spcPts val="6000"/>
                  </a:lnSpc>
                </a:pPr>
                <a:r>
                  <a:rPr lang="ja-JP" altLang="en-US" sz="4400" b="1" dirty="0">
                    <a:latin typeface="メイリオ" panose="020B0604030504040204" pitchFamily="50" charset="-128"/>
                    <a:ea typeface="メイリオ" panose="020B0604030504040204" pitchFamily="50" charset="-128"/>
                  </a:rPr>
                  <a:t>あなたはお年寄に声をかけますか？</a:t>
                </a:r>
                <a:endParaRPr lang="en-US" altLang="ja-JP" sz="4400" b="1"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65B584BE-BD1A-4B4F-8A1B-8897AF4656C8}"/>
                  </a:ext>
                </a:extLst>
              </p:cNvPr>
              <p:cNvSpPr txBox="1"/>
              <p:nvPr/>
            </p:nvSpPr>
            <p:spPr>
              <a:xfrm>
                <a:off x="1624492" y="3658303"/>
                <a:ext cx="3426857" cy="830997"/>
              </a:xfrm>
              <a:prstGeom prst="rect">
                <a:avLst/>
              </a:prstGeom>
              <a:noFill/>
            </p:spPr>
            <p:txBody>
              <a:bodyPr wrap="square" rtlCol="0">
                <a:spAutoFit/>
              </a:bodyPr>
              <a:lstStyle/>
              <a:p>
                <a:r>
                  <a:rPr kumimoji="1" lang="ja-JP" altLang="en-US" sz="4800" b="1" dirty="0">
                    <a:latin typeface="メイリオ" panose="020B0604030504040204" pitchFamily="50" charset="-128"/>
                    <a:ea typeface="メイリオ" panose="020B0604030504040204" pitchFamily="50" charset="-128"/>
                  </a:rPr>
                  <a:t>声をかける</a:t>
                </a:r>
              </a:p>
            </p:txBody>
          </p:sp>
          <p:sp>
            <p:nvSpPr>
              <p:cNvPr id="6" name="テキスト ボックス 5">
                <a:extLst>
                  <a:ext uri="{FF2B5EF4-FFF2-40B4-BE49-F238E27FC236}">
                    <a16:creationId xmlns:a16="http://schemas.microsoft.com/office/drawing/2014/main" id="{01024D59-5266-475A-BE39-9C7ABC5D2913}"/>
                  </a:ext>
                </a:extLst>
              </p:cNvPr>
              <p:cNvSpPr txBox="1"/>
              <p:nvPr/>
            </p:nvSpPr>
            <p:spPr>
              <a:xfrm>
                <a:off x="7060553" y="3667730"/>
                <a:ext cx="4573481" cy="830997"/>
              </a:xfrm>
              <a:prstGeom prst="rect">
                <a:avLst/>
              </a:prstGeom>
              <a:noFill/>
            </p:spPr>
            <p:txBody>
              <a:bodyPr wrap="square" rtlCol="0">
                <a:spAutoFit/>
              </a:bodyPr>
              <a:lstStyle/>
              <a:p>
                <a:r>
                  <a:rPr lang="ja-JP" altLang="en-US" sz="4800" b="1" dirty="0">
                    <a:latin typeface="メイリオ" panose="020B0604030504040204" pitchFamily="50" charset="-128"/>
                    <a:ea typeface="メイリオ" panose="020B0604030504040204" pitchFamily="50" charset="-128"/>
                  </a:rPr>
                  <a:t>声をかけない</a:t>
                </a:r>
                <a:endParaRPr kumimoji="1" lang="ja-JP" altLang="en-US" sz="4800" b="1" dirty="0">
                  <a:latin typeface="メイリオ" panose="020B0604030504040204" pitchFamily="50" charset="-128"/>
                  <a:ea typeface="メイリオ" panose="020B0604030504040204" pitchFamily="50" charset="-128"/>
                </a:endParaRPr>
              </a:p>
            </p:txBody>
          </p:sp>
          <p:sp>
            <p:nvSpPr>
              <p:cNvPr id="8" name="矢印: 左右 7">
                <a:extLst>
                  <a:ext uri="{FF2B5EF4-FFF2-40B4-BE49-F238E27FC236}">
                    <a16:creationId xmlns:a16="http://schemas.microsoft.com/office/drawing/2014/main" id="{00F1A1F4-75C2-49A4-B0A2-FDC0A5A4F688}"/>
                  </a:ext>
                </a:extLst>
              </p:cNvPr>
              <p:cNvSpPr/>
              <p:nvPr/>
            </p:nvSpPr>
            <p:spPr>
              <a:xfrm>
                <a:off x="4949072" y="5072203"/>
                <a:ext cx="1963582" cy="720914"/>
              </a:xfrm>
              <a:prstGeom prst="lef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sz="1400"/>
              </a:p>
            </p:txBody>
          </p:sp>
          <p:sp>
            <p:nvSpPr>
              <p:cNvPr id="9" name="テキスト ボックス 8">
                <a:extLst>
                  <a:ext uri="{FF2B5EF4-FFF2-40B4-BE49-F238E27FC236}">
                    <a16:creationId xmlns:a16="http://schemas.microsoft.com/office/drawing/2014/main" id="{7D544AF6-1168-44A8-97C7-8B605F263DAA}"/>
                  </a:ext>
                </a:extLst>
              </p:cNvPr>
              <p:cNvSpPr txBox="1"/>
              <p:nvPr/>
            </p:nvSpPr>
            <p:spPr>
              <a:xfrm>
                <a:off x="6675595" y="4589185"/>
                <a:ext cx="4121069" cy="1862048"/>
              </a:xfrm>
              <a:prstGeom prst="rect">
                <a:avLst/>
              </a:prstGeom>
              <a:noFill/>
            </p:spPr>
            <p:txBody>
              <a:bodyPr wrap="square">
                <a:spAutoFit/>
              </a:bodyPr>
              <a:lstStyle/>
              <a:p>
                <a:pPr algn="ctr"/>
                <a:r>
                  <a:rPr lang="en-US" altLang="ja-JP" sz="11500" b="1" dirty="0">
                    <a:solidFill>
                      <a:srgbClr val="0070C0"/>
                    </a:solidFill>
                    <a:latin typeface="メイリオ" panose="020B0604030504040204" pitchFamily="50" charset="-128"/>
                    <a:ea typeface="メイリオ" panose="020B0604030504040204" pitchFamily="50" charset="-128"/>
                  </a:rPr>
                  <a:t>NO</a:t>
                </a:r>
                <a:endParaRPr lang="en-US" altLang="ja-JP" sz="2800" b="1" dirty="0">
                  <a:solidFill>
                    <a:srgbClr val="0070C0"/>
                  </a:solidFill>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C793E767-44A2-4E6A-A517-112372A4E665}"/>
                  </a:ext>
                </a:extLst>
              </p:cNvPr>
              <p:cNvSpPr txBox="1"/>
              <p:nvPr/>
            </p:nvSpPr>
            <p:spPr>
              <a:xfrm>
                <a:off x="1151855" y="4503476"/>
                <a:ext cx="3899494" cy="1862048"/>
              </a:xfrm>
              <a:prstGeom prst="rect">
                <a:avLst/>
              </a:prstGeom>
              <a:noFill/>
            </p:spPr>
            <p:txBody>
              <a:bodyPr wrap="square">
                <a:spAutoFit/>
              </a:bodyPr>
              <a:lstStyle/>
              <a:p>
                <a:pPr algn="ctr"/>
                <a:r>
                  <a:rPr lang="en-US" altLang="ja-JP" sz="11500" b="1" dirty="0">
                    <a:solidFill>
                      <a:srgbClr val="FF0000"/>
                    </a:solidFill>
                    <a:latin typeface="メイリオ" panose="020B0604030504040204" pitchFamily="50" charset="-128"/>
                    <a:ea typeface="メイリオ" panose="020B0604030504040204" pitchFamily="50" charset="-128"/>
                  </a:rPr>
                  <a:t>YES</a:t>
                </a:r>
                <a:endParaRPr lang="en-US" altLang="ja-JP" sz="2400" b="1" dirty="0">
                  <a:solidFill>
                    <a:srgbClr val="0070C0"/>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C3AAC716-3929-4897-90BF-53EB5E8FF138}"/>
                  </a:ext>
                </a:extLst>
              </p:cNvPr>
              <p:cNvSpPr txBox="1"/>
              <p:nvPr/>
            </p:nvSpPr>
            <p:spPr>
              <a:xfrm>
                <a:off x="4391544" y="1256579"/>
                <a:ext cx="1643974" cy="707886"/>
              </a:xfrm>
              <a:prstGeom prst="rect">
                <a:avLst/>
              </a:prstGeom>
              <a:noFill/>
            </p:spPr>
            <p:txBody>
              <a:bodyPr wrap="square" rtlCol="0" anchor="ctr" anchorCtr="0">
                <a:spAutoFit/>
              </a:bodyPr>
              <a:lstStyle/>
              <a:p>
                <a:pPr>
                  <a:lnSpc>
                    <a:spcPts val="5600"/>
                  </a:lnSpc>
                </a:pPr>
                <a:r>
                  <a:rPr lang="ja-JP" altLang="en-US" sz="2000" dirty="0">
                    <a:latin typeface="メイリオ" panose="020B0604030504040204" pitchFamily="50" charset="-128"/>
                    <a:ea typeface="メイリオ" panose="020B0604030504040204" pitchFamily="50" charset="-128"/>
                  </a:rPr>
                  <a:t>としより</a:t>
                </a:r>
                <a:endParaRPr lang="en-US" altLang="ja-JP" sz="2000"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3299682F-C99A-48E4-82D0-3698C4AEDA41}"/>
                  </a:ext>
                </a:extLst>
              </p:cNvPr>
              <p:cNvSpPr txBox="1"/>
              <p:nvPr/>
            </p:nvSpPr>
            <p:spPr>
              <a:xfrm>
                <a:off x="6035518" y="1233501"/>
                <a:ext cx="1643974" cy="707886"/>
              </a:xfrm>
              <a:prstGeom prst="rect">
                <a:avLst/>
              </a:prstGeom>
              <a:noFill/>
            </p:spPr>
            <p:txBody>
              <a:bodyPr wrap="square" rtlCol="0" anchor="ctr" anchorCtr="0">
                <a:spAutoFit/>
              </a:bodyPr>
              <a:lstStyle/>
              <a:p>
                <a:pPr>
                  <a:lnSpc>
                    <a:spcPts val="5600"/>
                  </a:lnSpc>
                </a:pPr>
                <a:r>
                  <a:rPr lang="ja-JP" altLang="en-US" sz="2000" dirty="0">
                    <a:latin typeface="メイリオ" panose="020B0604030504040204" pitchFamily="50" charset="-128"/>
                    <a:ea typeface="メイリオ" panose="020B0604030504040204" pitchFamily="50" charset="-128"/>
                  </a:rPr>
                  <a:t>こえ</a:t>
                </a:r>
                <a:endParaRPr lang="en-US" altLang="ja-JP" sz="20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E87AA0E8-A94D-410D-8CDD-629A8E0C4872}"/>
                  </a:ext>
                </a:extLst>
              </p:cNvPr>
              <p:cNvSpPr txBox="1"/>
              <p:nvPr/>
            </p:nvSpPr>
            <p:spPr>
              <a:xfrm>
                <a:off x="7092155" y="3033680"/>
                <a:ext cx="1643974" cy="707886"/>
              </a:xfrm>
              <a:prstGeom prst="rect">
                <a:avLst/>
              </a:prstGeom>
              <a:noFill/>
            </p:spPr>
            <p:txBody>
              <a:bodyPr wrap="square" rtlCol="0" anchor="ctr" anchorCtr="0">
                <a:spAutoFit/>
              </a:bodyPr>
              <a:lstStyle/>
              <a:p>
                <a:pPr>
                  <a:lnSpc>
                    <a:spcPts val="5600"/>
                  </a:lnSpc>
                </a:pPr>
                <a:r>
                  <a:rPr lang="ja-JP" altLang="en-US" sz="2000" dirty="0">
                    <a:latin typeface="メイリオ" panose="020B0604030504040204" pitchFamily="50" charset="-128"/>
                    <a:ea typeface="メイリオ" panose="020B0604030504040204" pitchFamily="50" charset="-128"/>
                  </a:rPr>
                  <a:t>こえ</a:t>
                </a:r>
                <a:endParaRPr lang="en-US" altLang="ja-JP" sz="2000" dirty="0">
                  <a:latin typeface="メイリオ" panose="020B0604030504040204" pitchFamily="50" charset="-128"/>
                  <a:ea typeface="メイリオ" panose="020B0604030504040204" pitchFamily="50" charset="-128"/>
                </a:endParaRPr>
              </a:p>
            </p:txBody>
          </p:sp>
        </p:grpSp>
      </p:grpSp>
      <p:sp>
        <p:nvSpPr>
          <p:cNvPr id="15" name="テキスト ボックス 14">
            <a:extLst>
              <a:ext uri="{FF2B5EF4-FFF2-40B4-BE49-F238E27FC236}">
                <a16:creationId xmlns:a16="http://schemas.microsoft.com/office/drawing/2014/main" id="{BBF592A0-3FBA-4842-9081-6C44D4CA582A}"/>
              </a:ext>
            </a:extLst>
          </p:cNvPr>
          <p:cNvSpPr txBox="1"/>
          <p:nvPr/>
        </p:nvSpPr>
        <p:spPr>
          <a:xfrm>
            <a:off x="1709446" y="2992135"/>
            <a:ext cx="1643974" cy="707886"/>
          </a:xfrm>
          <a:prstGeom prst="rect">
            <a:avLst/>
          </a:prstGeom>
          <a:noFill/>
        </p:spPr>
        <p:txBody>
          <a:bodyPr wrap="square" rtlCol="0" anchor="ctr" anchorCtr="0">
            <a:spAutoFit/>
          </a:bodyPr>
          <a:lstStyle/>
          <a:p>
            <a:pPr>
              <a:lnSpc>
                <a:spcPts val="5600"/>
              </a:lnSpc>
            </a:pPr>
            <a:r>
              <a:rPr lang="ja-JP" altLang="en-US" sz="2000" dirty="0">
                <a:latin typeface="メイリオ" panose="020B0604030504040204" pitchFamily="50" charset="-128"/>
                <a:ea typeface="メイリオ" panose="020B0604030504040204" pitchFamily="50" charset="-128"/>
              </a:rPr>
              <a:t>こえ</a:t>
            </a:r>
            <a:endParaRPr lang="en-US" altLang="ja-JP"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51774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7B9AB7-5B39-4E4D-8E70-D85CA45B4AAE}"/>
              </a:ext>
            </a:extLst>
          </p:cNvPr>
          <p:cNvSpPr>
            <a:spLocks noGrp="1"/>
          </p:cNvSpPr>
          <p:nvPr>
            <p:ph type="title"/>
          </p:nvPr>
        </p:nvSpPr>
        <p:spPr>
          <a:xfrm>
            <a:off x="3163875" y="421319"/>
            <a:ext cx="4808456" cy="1325563"/>
          </a:xfrm>
        </p:spPr>
        <p:txBody>
          <a:bodyPr>
            <a:normAutofit/>
          </a:bodyPr>
          <a:lstStyle/>
          <a:p>
            <a:pPr algn="ctr"/>
            <a:r>
              <a:rPr kumimoji="1" lang="ja-JP" altLang="en-US" sz="3600" b="1" dirty="0">
                <a:latin typeface="メイリオ" panose="020B0604030504040204" pitchFamily="50" charset="-128"/>
                <a:ea typeface="メイリオ" panose="020B0604030504040204" pitchFamily="50" charset="-128"/>
              </a:rPr>
              <a:t>ゲームの所要時間</a:t>
            </a:r>
          </a:p>
        </p:txBody>
      </p:sp>
      <p:sp>
        <p:nvSpPr>
          <p:cNvPr id="3" name="コンテンツ プレースホルダー 2">
            <a:extLst>
              <a:ext uri="{FF2B5EF4-FFF2-40B4-BE49-F238E27FC236}">
                <a16:creationId xmlns:a16="http://schemas.microsoft.com/office/drawing/2014/main" id="{9AB7340D-C635-4AF9-971E-1EB8BDB8A7BD}"/>
              </a:ext>
            </a:extLst>
          </p:cNvPr>
          <p:cNvSpPr>
            <a:spLocks noGrp="1"/>
          </p:cNvSpPr>
          <p:nvPr>
            <p:ph idx="1"/>
          </p:nvPr>
        </p:nvSpPr>
        <p:spPr>
          <a:xfrm>
            <a:off x="838200" y="1319753"/>
            <a:ext cx="10515600" cy="4857210"/>
          </a:xfrm>
        </p:spPr>
        <p:txBody>
          <a:bodyPr/>
          <a:lstStyle/>
          <a:p>
            <a:pPr marL="0" indent="0">
              <a:lnSpc>
                <a:spcPts val="3800"/>
              </a:lnSpc>
              <a:buNone/>
            </a:pPr>
            <a:endParaRPr kumimoji="1" lang="en-US" altLang="ja-JP" dirty="0">
              <a:latin typeface="メイリオ" panose="020B0604030504040204" pitchFamily="50" charset="-128"/>
              <a:ea typeface="メイリオ" panose="020B0604030504040204" pitchFamily="50" charset="-128"/>
            </a:endParaRPr>
          </a:p>
          <a:p>
            <a:pPr marL="514350" indent="-514350">
              <a:lnSpc>
                <a:spcPts val="3800"/>
              </a:lnSpc>
              <a:buFont typeface="+mj-lt"/>
              <a:buAutoNum type="arabicPeriod"/>
            </a:pPr>
            <a:r>
              <a:rPr kumimoji="1" lang="ja-JP" altLang="en-US" dirty="0">
                <a:latin typeface="メイリオ" panose="020B0604030504040204" pitchFamily="50" charset="-128"/>
                <a:ea typeface="メイリオ" panose="020B0604030504040204" pitchFamily="50" charset="-128"/>
              </a:rPr>
              <a:t>自分の考えをまとめる　　　</a:t>
            </a:r>
            <a:r>
              <a:rPr kumimoji="1" lang="en-US" altLang="ja-JP"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分間</a:t>
            </a:r>
            <a:endParaRPr kumimoji="1" lang="en-US" altLang="ja-JP" dirty="0">
              <a:latin typeface="メイリオ" panose="020B0604030504040204" pitchFamily="50" charset="-128"/>
              <a:ea typeface="メイリオ" panose="020B0604030504040204" pitchFamily="50" charset="-128"/>
            </a:endParaRPr>
          </a:p>
          <a:p>
            <a:pPr marL="0" indent="0">
              <a:lnSpc>
                <a:spcPts val="3800"/>
              </a:lnSpc>
              <a:buNone/>
            </a:pPr>
            <a:endParaRPr kumimoji="1" lang="en-US" altLang="ja-JP" dirty="0">
              <a:latin typeface="メイリオ" panose="020B0604030504040204" pitchFamily="50" charset="-128"/>
              <a:ea typeface="メイリオ" panose="020B0604030504040204" pitchFamily="50" charset="-128"/>
            </a:endParaRPr>
          </a:p>
          <a:p>
            <a:pPr marL="0" indent="0">
              <a:lnSpc>
                <a:spcPts val="3800"/>
              </a:lnSpc>
              <a:buNone/>
            </a:pPr>
            <a:r>
              <a:rPr lang="en-US" altLang="ja-JP" dirty="0">
                <a:latin typeface="メイリオ" panose="020B0604030504040204" pitchFamily="50" charset="-128"/>
                <a:ea typeface="メイリオ" panose="020B0604030504040204" pitchFamily="50" charset="-128"/>
              </a:rPr>
              <a:t>2.  </a:t>
            </a:r>
            <a:r>
              <a:rPr lang="ja-JP" altLang="en-US" dirty="0">
                <a:latin typeface="メイリオ" panose="020B0604030504040204" pitchFamily="50" charset="-128"/>
                <a:ea typeface="メイリオ" panose="020B0604030504040204" pitchFamily="50" charset="-128"/>
              </a:rPr>
              <a:t>グループ内で各自の意見を発表する　　</a:t>
            </a:r>
            <a:r>
              <a:rPr lang="en-US" altLang="ja-JP" dirty="0">
                <a:latin typeface="メイリオ" panose="020B0604030504040204" pitchFamily="50" charset="-128"/>
                <a:ea typeface="メイリオ" panose="020B0604030504040204" pitchFamily="50" charset="-128"/>
              </a:rPr>
              <a:t>	3</a:t>
            </a:r>
            <a:r>
              <a:rPr lang="ja-JP" altLang="en-US" dirty="0">
                <a:latin typeface="メイリオ" panose="020B0604030504040204" pitchFamily="50" charset="-128"/>
                <a:ea typeface="メイリオ" panose="020B0604030504040204" pitchFamily="50" charset="-128"/>
              </a:rPr>
              <a:t>分間</a:t>
            </a:r>
            <a:endParaRPr lang="en-US" altLang="ja-JP" dirty="0">
              <a:latin typeface="メイリオ" panose="020B0604030504040204" pitchFamily="50" charset="-128"/>
              <a:ea typeface="メイリオ" panose="020B0604030504040204" pitchFamily="50" charset="-128"/>
            </a:endParaRPr>
          </a:p>
          <a:p>
            <a:pPr marL="0" indent="0">
              <a:lnSpc>
                <a:spcPts val="3800"/>
              </a:lnSpc>
              <a:buNone/>
            </a:pPr>
            <a:endParaRPr kumimoji="1" lang="en-US" altLang="ja-JP" dirty="0">
              <a:latin typeface="メイリオ" panose="020B0604030504040204" pitchFamily="50" charset="-128"/>
              <a:ea typeface="メイリオ" panose="020B0604030504040204" pitchFamily="50" charset="-128"/>
            </a:endParaRPr>
          </a:p>
          <a:p>
            <a:pPr marL="0" indent="0">
              <a:lnSpc>
                <a:spcPts val="3800"/>
              </a:lnSpc>
              <a:buNone/>
            </a:pPr>
            <a:r>
              <a:rPr lang="en-US" altLang="ja-JP" dirty="0">
                <a:latin typeface="メイリオ" panose="020B0604030504040204" pitchFamily="50" charset="-128"/>
                <a:ea typeface="メイリオ" panose="020B0604030504040204" pitchFamily="50" charset="-128"/>
              </a:rPr>
              <a:t>3.  </a:t>
            </a:r>
            <a:r>
              <a:rPr lang="ja-JP" altLang="en-US" dirty="0">
                <a:latin typeface="メイリオ" panose="020B0604030504040204" pitchFamily="50" charset="-128"/>
                <a:ea typeface="メイリオ" panose="020B0604030504040204" pitchFamily="50" charset="-128"/>
              </a:rPr>
              <a:t>グループごとに結果発表</a:t>
            </a:r>
            <a:r>
              <a:rPr lang="en-US" altLang="ja-JP"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		3</a:t>
            </a:r>
            <a:r>
              <a:rPr lang="ja-JP" altLang="en-US" dirty="0">
                <a:latin typeface="メイリオ" panose="020B0604030504040204" pitchFamily="50" charset="-128"/>
                <a:ea typeface="メイリオ" panose="020B0604030504040204" pitchFamily="50" charset="-128"/>
              </a:rPr>
              <a:t>分間</a:t>
            </a:r>
            <a:endParaRPr kumimoji="1" lang="ja-JP" altLang="en-US"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99DA7164-859E-45D8-8A22-F041DEC97A8D}"/>
              </a:ext>
            </a:extLst>
          </p:cNvPr>
          <p:cNvSpPr txBox="1"/>
          <p:nvPr/>
        </p:nvSpPr>
        <p:spPr>
          <a:xfrm>
            <a:off x="5478063" y="162650"/>
            <a:ext cx="2416560" cy="707886"/>
          </a:xfrm>
          <a:prstGeom prst="rect">
            <a:avLst/>
          </a:prstGeom>
          <a:noFill/>
        </p:spPr>
        <p:txBody>
          <a:bodyPr wrap="square" rtlCol="0" anchor="ctr" anchorCtr="0">
            <a:spAutoFit/>
          </a:bodyPr>
          <a:lstStyle/>
          <a:p>
            <a:pPr>
              <a:lnSpc>
                <a:spcPts val="5600"/>
              </a:lnSpc>
            </a:pPr>
            <a:r>
              <a:rPr lang="ja-JP" altLang="en-US" sz="2000" dirty="0">
                <a:latin typeface="メイリオ" panose="020B0604030504040204" pitchFamily="50" charset="-128"/>
                <a:ea typeface="メイリオ" panose="020B0604030504040204" pitchFamily="50" charset="-128"/>
              </a:rPr>
              <a:t>しょようじかん</a:t>
            </a:r>
            <a:endParaRPr lang="en-US" altLang="ja-JP" sz="20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A35B81DD-D6DC-4227-9CAD-9DA5038F8E30}"/>
              </a:ext>
            </a:extLst>
          </p:cNvPr>
          <p:cNvSpPr txBox="1"/>
          <p:nvPr/>
        </p:nvSpPr>
        <p:spPr>
          <a:xfrm>
            <a:off x="1349683" y="1392939"/>
            <a:ext cx="1643974"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じぶん</a:t>
            </a:r>
            <a:endParaRPr lang="en-US" altLang="ja-JP" sz="16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ABA35235-6909-40E8-B67D-21DDF2EDCBD2}"/>
              </a:ext>
            </a:extLst>
          </p:cNvPr>
          <p:cNvSpPr txBox="1"/>
          <p:nvPr/>
        </p:nvSpPr>
        <p:spPr>
          <a:xfrm>
            <a:off x="2341888" y="1418046"/>
            <a:ext cx="1643974"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かんが</a:t>
            </a:r>
            <a:endParaRPr lang="en-US" altLang="ja-JP" sz="16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33DC2839-6CDB-4007-BC73-A343F618F2A2}"/>
              </a:ext>
            </a:extLst>
          </p:cNvPr>
          <p:cNvSpPr txBox="1"/>
          <p:nvPr/>
        </p:nvSpPr>
        <p:spPr>
          <a:xfrm>
            <a:off x="3679782" y="2638520"/>
            <a:ext cx="806550"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かくじ</a:t>
            </a:r>
            <a:endParaRPr lang="en-US" altLang="ja-JP" sz="16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764AD476-3C7A-4CCC-B53D-224E3D0D8A35}"/>
              </a:ext>
            </a:extLst>
          </p:cNvPr>
          <p:cNvSpPr txBox="1"/>
          <p:nvPr/>
        </p:nvSpPr>
        <p:spPr>
          <a:xfrm>
            <a:off x="2873232" y="2614615"/>
            <a:ext cx="806550"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ない</a:t>
            </a:r>
            <a:endParaRPr lang="en-US" altLang="ja-JP" sz="16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90B8D325-C546-41AB-9DA4-6E19A3EE7536}"/>
              </a:ext>
            </a:extLst>
          </p:cNvPr>
          <p:cNvSpPr txBox="1"/>
          <p:nvPr/>
        </p:nvSpPr>
        <p:spPr>
          <a:xfrm>
            <a:off x="4676381" y="2605562"/>
            <a:ext cx="806550"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いけん</a:t>
            </a:r>
            <a:endParaRPr lang="en-US" altLang="ja-JP" sz="16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94813F13-BBF9-4FB6-86FD-086F2DD96C25}"/>
              </a:ext>
            </a:extLst>
          </p:cNvPr>
          <p:cNvSpPr txBox="1"/>
          <p:nvPr/>
        </p:nvSpPr>
        <p:spPr>
          <a:xfrm>
            <a:off x="5601005" y="2591895"/>
            <a:ext cx="1391272" cy="692497"/>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はっぴょう</a:t>
            </a:r>
            <a:endParaRPr lang="en-US" altLang="ja-JP" sz="16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DC5D9869-8688-49FD-A747-C52EED1B563E}"/>
              </a:ext>
            </a:extLst>
          </p:cNvPr>
          <p:cNvSpPr txBox="1"/>
          <p:nvPr/>
        </p:nvSpPr>
        <p:spPr>
          <a:xfrm>
            <a:off x="3834437" y="3816108"/>
            <a:ext cx="2053991" cy="692497"/>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けっかはっぴょう</a:t>
            </a:r>
            <a:endParaRPr lang="en-US" altLang="ja-JP" sz="1600"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79010A35-C263-4BDA-B560-105DBA60C6FD}"/>
              </a:ext>
            </a:extLst>
          </p:cNvPr>
          <p:cNvSpPr txBox="1"/>
          <p:nvPr/>
        </p:nvSpPr>
        <p:spPr>
          <a:xfrm>
            <a:off x="8426914" y="1345761"/>
            <a:ext cx="1018457" cy="692497"/>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ふんかん</a:t>
            </a:r>
            <a:endParaRPr lang="en-US" altLang="ja-JP" sz="16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A4B8033F-676C-43D0-9842-4B1A2253458E}"/>
              </a:ext>
            </a:extLst>
          </p:cNvPr>
          <p:cNvSpPr txBox="1"/>
          <p:nvPr/>
        </p:nvSpPr>
        <p:spPr>
          <a:xfrm>
            <a:off x="8324513" y="2591895"/>
            <a:ext cx="1018457"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ふんかん</a:t>
            </a:r>
            <a:endParaRPr lang="en-US" altLang="ja-JP" sz="1600"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DC8DF8FD-41E1-4DD9-91A7-F177C479C2CC}"/>
              </a:ext>
            </a:extLst>
          </p:cNvPr>
          <p:cNvSpPr txBox="1"/>
          <p:nvPr/>
        </p:nvSpPr>
        <p:spPr>
          <a:xfrm>
            <a:off x="8324513" y="3837747"/>
            <a:ext cx="1018457"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ふんかん</a:t>
            </a:r>
            <a:endParaRPr lang="en-US" altLang="ja-JP"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21050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100B3219-F383-49D0-8AC5-127193DC58FE}"/>
              </a:ext>
            </a:extLst>
          </p:cNvPr>
          <p:cNvGrpSpPr/>
          <p:nvPr/>
        </p:nvGrpSpPr>
        <p:grpSpPr>
          <a:xfrm>
            <a:off x="1289778" y="989625"/>
            <a:ext cx="9342143" cy="3275278"/>
            <a:chOff x="-285185" y="1532724"/>
            <a:chExt cx="9393262" cy="3275278"/>
          </a:xfrm>
        </p:grpSpPr>
        <p:sp>
          <p:nvSpPr>
            <p:cNvPr id="11" name="テキスト ボックス 10">
              <a:extLst>
                <a:ext uri="{FF2B5EF4-FFF2-40B4-BE49-F238E27FC236}">
                  <a16:creationId xmlns:a16="http://schemas.microsoft.com/office/drawing/2014/main" id="{34C4ADF2-FC76-41FB-9B05-8ADDDC463FBE}"/>
                </a:ext>
              </a:extLst>
            </p:cNvPr>
            <p:cNvSpPr txBox="1"/>
            <p:nvPr/>
          </p:nvSpPr>
          <p:spPr>
            <a:xfrm>
              <a:off x="-285185" y="2222679"/>
              <a:ext cx="9393262" cy="2585323"/>
            </a:xfrm>
            <a:prstGeom prst="rect">
              <a:avLst/>
            </a:prstGeom>
            <a:noFill/>
          </p:spPr>
          <p:txBody>
            <a:bodyPr wrap="square" rtlCol="0">
              <a:spAutoFit/>
            </a:bodyPr>
            <a:lstStyle/>
            <a:p>
              <a:r>
                <a:rPr kumimoji="1" lang="ja-JP" altLang="en-US" sz="4000" b="1" dirty="0"/>
                <a:t>　</a:t>
              </a:r>
              <a:r>
                <a:rPr lang="ja-JP" altLang="en-US" sz="5400" b="1" dirty="0">
                  <a:latin typeface="メイリオ" panose="020B0604030504040204" pitchFamily="50" charset="-128"/>
                  <a:ea typeface="メイリオ" panose="020B0604030504040204" pitchFamily="50" charset="-128"/>
                </a:rPr>
                <a:t>避難所で子供たちが出来る</a:t>
              </a:r>
              <a:endParaRPr lang="en-US" altLang="ja-JP" sz="5400" b="1" dirty="0">
                <a:latin typeface="メイリオ" panose="020B0604030504040204" pitchFamily="50" charset="-128"/>
                <a:ea typeface="メイリオ" panose="020B0604030504040204" pitchFamily="50" charset="-128"/>
              </a:endParaRPr>
            </a:p>
            <a:p>
              <a:endParaRPr lang="en-US" altLang="ja-JP" sz="5400" b="1" dirty="0">
                <a:latin typeface="メイリオ" panose="020B0604030504040204" pitchFamily="50" charset="-128"/>
                <a:ea typeface="メイリオ" panose="020B0604030504040204" pitchFamily="50" charset="-128"/>
              </a:endParaRPr>
            </a:p>
            <a:p>
              <a:r>
                <a:rPr lang="ja-JP" altLang="en-US" sz="5400" b="1" dirty="0">
                  <a:latin typeface="メイリオ" panose="020B0604030504040204" pitchFamily="50" charset="-128"/>
                  <a:ea typeface="メイリオ" panose="020B0604030504040204" pitchFamily="50" charset="-128"/>
                </a:rPr>
                <a:t>  ことは何だろう？</a:t>
              </a:r>
              <a:endParaRPr kumimoji="1" lang="ja-JP" altLang="en-US" sz="4800" b="1"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21AA6A91-11B0-40B4-87B9-1827253FAB31}"/>
                </a:ext>
              </a:extLst>
            </p:cNvPr>
            <p:cNvSpPr txBox="1"/>
            <p:nvPr/>
          </p:nvSpPr>
          <p:spPr>
            <a:xfrm>
              <a:off x="612232" y="1532724"/>
              <a:ext cx="1643974" cy="707886"/>
            </a:xfrm>
            <a:prstGeom prst="rect">
              <a:avLst/>
            </a:prstGeom>
            <a:noFill/>
          </p:spPr>
          <p:txBody>
            <a:bodyPr wrap="square" rtlCol="0" anchor="ctr" anchorCtr="0">
              <a:spAutoFit/>
            </a:bodyPr>
            <a:lstStyle/>
            <a:p>
              <a:pPr>
                <a:lnSpc>
                  <a:spcPts val="5600"/>
                </a:lnSpc>
              </a:pPr>
              <a:r>
                <a:rPr lang="ja-JP" altLang="en-US" sz="2000" dirty="0">
                  <a:latin typeface="メイリオ" panose="020B0604030504040204" pitchFamily="50" charset="-128"/>
                  <a:ea typeface="メイリオ" panose="020B0604030504040204" pitchFamily="50" charset="-128"/>
                </a:rPr>
                <a:t>ひなんじょ</a:t>
              </a:r>
              <a:endParaRPr lang="en-US" altLang="ja-JP" sz="20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B33CDC8E-F5E9-400A-8C2B-5B00B32FE885}"/>
                </a:ext>
              </a:extLst>
            </p:cNvPr>
            <p:cNvSpPr txBox="1"/>
            <p:nvPr/>
          </p:nvSpPr>
          <p:spPr>
            <a:xfrm>
              <a:off x="3307579" y="1532724"/>
              <a:ext cx="1643974" cy="707886"/>
            </a:xfrm>
            <a:prstGeom prst="rect">
              <a:avLst/>
            </a:prstGeom>
            <a:noFill/>
          </p:spPr>
          <p:txBody>
            <a:bodyPr wrap="square" rtlCol="0" anchor="ctr" anchorCtr="0">
              <a:spAutoFit/>
            </a:bodyPr>
            <a:lstStyle/>
            <a:p>
              <a:pPr>
                <a:lnSpc>
                  <a:spcPts val="5600"/>
                </a:lnSpc>
              </a:pPr>
              <a:r>
                <a:rPr lang="ja-JP" altLang="en-US" sz="2000" dirty="0">
                  <a:latin typeface="メイリオ" panose="020B0604030504040204" pitchFamily="50" charset="-128"/>
                  <a:ea typeface="メイリオ" panose="020B0604030504040204" pitchFamily="50" charset="-128"/>
                </a:rPr>
                <a:t>こども</a:t>
              </a:r>
              <a:endParaRPr lang="en-US" altLang="ja-JP" sz="2000" dirty="0">
                <a:latin typeface="メイリオ" panose="020B0604030504040204" pitchFamily="50" charset="-128"/>
                <a:ea typeface="メイリオ" panose="020B0604030504040204" pitchFamily="50" charset="-128"/>
              </a:endParaRPr>
            </a:p>
          </p:txBody>
        </p:sp>
      </p:grpSp>
      <p:sp>
        <p:nvSpPr>
          <p:cNvPr id="4" name="テキスト ボックス 3">
            <a:extLst>
              <a:ext uri="{FF2B5EF4-FFF2-40B4-BE49-F238E27FC236}">
                <a16:creationId xmlns:a16="http://schemas.microsoft.com/office/drawing/2014/main" id="{F9903D44-0DA0-25EE-B845-014D4A71FAA5}"/>
              </a:ext>
            </a:extLst>
          </p:cNvPr>
          <p:cNvSpPr txBox="1"/>
          <p:nvPr/>
        </p:nvSpPr>
        <p:spPr>
          <a:xfrm>
            <a:off x="3910995" y="2618298"/>
            <a:ext cx="1643974" cy="707886"/>
          </a:xfrm>
          <a:prstGeom prst="rect">
            <a:avLst/>
          </a:prstGeom>
          <a:noFill/>
        </p:spPr>
        <p:txBody>
          <a:bodyPr wrap="square" rtlCol="0" anchor="ctr" anchorCtr="0">
            <a:spAutoFit/>
          </a:bodyPr>
          <a:lstStyle/>
          <a:p>
            <a:pPr>
              <a:lnSpc>
                <a:spcPts val="5600"/>
              </a:lnSpc>
            </a:pPr>
            <a:r>
              <a:rPr lang="ja-JP" altLang="en-US" sz="2000" dirty="0">
                <a:latin typeface="メイリオ" panose="020B0604030504040204" pitchFamily="50" charset="-128"/>
                <a:ea typeface="メイリオ" panose="020B0604030504040204" pitchFamily="50" charset="-128"/>
              </a:rPr>
              <a:t>なん</a:t>
            </a:r>
            <a:endParaRPr lang="en-US" altLang="ja-JP" sz="20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EE7DEDE8-CC9C-7CA2-ADD3-5DE85551C05A}"/>
              </a:ext>
            </a:extLst>
          </p:cNvPr>
          <p:cNvSpPr txBox="1"/>
          <p:nvPr/>
        </p:nvSpPr>
        <p:spPr>
          <a:xfrm>
            <a:off x="8194150" y="1021133"/>
            <a:ext cx="1643974" cy="707886"/>
          </a:xfrm>
          <a:prstGeom prst="rect">
            <a:avLst/>
          </a:prstGeom>
          <a:noFill/>
        </p:spPr>
        <p:txBody>
          <a:bodyPr wrap="square" rtlCol="0" anchor="ctr" anchorCtr="0">
            <a:spAutoFit/>
          </a:bodyPr>
          <a:lstStyle/>
          <a:p>
            <a:pPr>
              <a:lnSpc>
                <a:spcPts val="5600"/>
              </a:lnSpc>
            </a:pPr>
            <a:r>
              <a:rPr lang="ja-JP" altLang="en-US" sz="2000" dirty="0">
                <a:latin typeface="メイリオ" panose="020B0604030504040204" pitchFamily="50" charset="-128"/>
                <a:ea typeface="メイリオ" panose="020B0604030504040204" pitchFamily="50" charset="-128"/>
              </a:rPr>
              <a:t>で　き</a:t>
            </a:r>
            <a:endParaRPr lang="en-US" altLang="ja-JP" sz="2000" dirty="0">
              <a:latin typeface="メイリオ" panose="020B0604030504040204" pitchFamily="50" charset="-128"/>
              <a:ea typeface="メイリオ" panose="020B0604030504040204" pitchFamily="50" charset="-128"/>
            </a:endParaRPr>
          </a:p>
        </p:txBody>
      </p:sp>
      <p:pic>
        <p:nvPicPr>
          <p:cNvPr id="1026" name="Picture 2" descr="考える人のイラスト">
            <a:extLst>
              <a:ext uri="{FF2B5EF4-FFF2-40B4-BE49-F238E27FC236}">
                <a16:creationId xmlns:a16="http://schemas.microsoft.com/office/drawing/2014/main" id="{6A96176C-1FD3-E000-52D5-7D37438D05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6458" y="3296638"/>
            <a:ext cx="2794101" cy="3316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870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33376D40-8CA2-EE99-E3C3-47AF1D14FCD3}"/>
              </a:ext>
            </a:extLst>
          </p:cNvPr>
          <p:cNvSpPr/>
          <p:nvPr/>
        </p:nvSpPr>
        <p:spPr>
          <a:xfrm>
            <a:off x="241175" y="3764692"/>
            <a:ext cx="11629549" cy="28945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B7FDE1A5-3EA2-45C9-BED7-396BF31E6E2F}"/>
              </a:ext>
            </a:extLst>
          </p:cNvPr>
          <p:cNvSpPr txBox="1"/>
          <p:nvPr/>
        </p:nvSpPr>
        <p:spPr>
          <a:xfrm>
            <a:off x="712053" y="384907"/>
            <a:ext cx="10564871" cy="1015663"/>
          </a:xfrm>
          <a:prstGeom prst="rect">
            <a:avLst/>
          </a:prstGeom>
          <a:noFill/>
        </p:spPr>
        <p:txBody>
          <a:bodyPr wrap="square" rtlCol="0">
            <a:spAutoFit/>
          </a:bodyPr>
          <a:lstStyle/>
          <a:p>
            <a:pPr algn="ctr"/>
            <a:r>
              <a:rPr kumimoji="1" lang="ja-JP" altLang="en-US" sz="6000" b="1" dirty="0">
                <a:solidFill>
                  <a:srgbClr val="FF0000"/>
                </a:solidFill>
                <a:latin typeface="メイリオ" panose="020B0604030504040204" pitchFamily="50" charset="-128"/>
                <a:ea typeface="メイリオ" panose="020B0604030504040204" pitchFamily="50" charset="-128"/>
              </a:rPr>
              <a:t>クロス </a:t>
            </a:r>
            <a:r>
              <a:rPr kumimoji="1" lang="ja-JP" altLang="en-US" sz="6000" b="1" dirty="0">
                <a:solidFill>
                  <a:srgbClr val="0000FF"/>
                </a:solidFill>
                <a:latin typeface="メイリオ" panose="020B0604030504040204" pitchFamily="50" charset="-128"/>
                <a:ea typeface="メイリオ" panose="020B0604030504040204" pitchFamily="50" charset="-128"/>
              </a:rPr>
              <a:t>ロード </a:t>
            </a:r>
            <a:r>
              <a:rPr kumimoji="1" lang="ja-JP" altLang="en-US" sz="6000" b="1" dirty="0">
                <a:latin typeface="メイリオ" panose="020B0604030504040204" pitchFamily="50" charset="-128"/>
                <a:ea typeface="メイリオ" panose="020B0604030504040204" pitchFamily="50" charset="-128"/>
              </a:rPr>
              <a:t>ゲーム</a:t>
            </a:r>
            <a:r>
              <a:rPr kumimoji="1" lang="ja-JP" altLang="en-US" sz="6000" b="1" dirty="0">
                <a:solidFill>
                  <a:srgbClr val="0000FF"/>
                </a:solidFill>
                <a:latin typeface="メイリオ" panose="020B0604030504040204" pitchFamily="50" charset="-128"/>
                <a:ea typeface="メイリオ" panose="020B0604030504040204" pitchFamily="50" charset="-128"/>
              </a:rPr>
              <a:t> </a:t>
            </a:r>
            <a:r>
              <a:rPr kumimoji="1" lang="ja-JP" altLang="en-US" sz="6000" b="1" dirty="0">
                <a:latin typeface="メイリオ" panose="020B0604030504040204" pitchFamily="50" charset="-128"/>
                <a:ea typeface="メイリオ" panose="020B0604030504040204" pitchFamily="50" charset="-128"/>
              </a:rPr>
              <a:t>まとめ</a:t>
            </a:r>
          </a:p>
        </p:txBody>
      </p:sp>
      <p:sp>
        <p:nvSpPr>
          <p:cNvPr id="2" name="テキスト ボックス 1">
            <a:extLst>
              <a:ext uri="{FF2B5EF4-FFF2-40B4-BE49-F238E27FC236}">
                <a16:creationId xmlns:a16="http://schemas.microsoft.com/office/drawing/2014/main" id="{F3282B69-6E5D-B1F3-A6A3-CF074A1959E5}"/>
              </a:ext>
            </a:extLst>
          </p:cNvPr>
          <p:cNvSpPr txBox="1"/>
          <p:nvPr/>
        </p:nvSpPr>
        <p:spPr>
          <a:xfrm>
            <a:off x="241175" y="2413337"/>
            <a:ext cx="11709647" cy="1015663"/>
          </a:xfrm>
          <a:prstGeom prst="rect">
            <a:avLst/>
          </a:prstGeom>
          <a:noFill/>
        </p:spPr>
        <p:txBody>
          <a:bodyPr wrap="square" rtlCol="0">
            <a:spAutoFit/>
          </a:bodyPr>
          <a:lstStyle/>
          <a:p>
            <a:pPr algn="ctr"/>
            <a:r>
              <a:rPr kumimoji="1" lang="ja-JP" altLang="en-US" sz="6000" b="1" dirty="0">
                <a:latin typeface="メイリオ" panose="020B0604030504040204" pitchFamily="50" charset="-128"/>
                <a:ea typeface="メイリオ" panose="020B0604030504040204" pitchFamily="50" charset="-128"/>
              </a:rPr>
              <a:t>答えに正解・不正解はありません</a:t>
            </a:r>
            <a:endParaRPr kumimoji="1" lang="ja-JP" altLang="en-US" sz="8800" b="1"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EE8D28B7-4348-0E5F-1D50-DAE3622854B2}"/>
              </a:ext>
            </a:extLst>
          </p:cNvPr>
          <p:cNvSpPr txBox="1"/>
          <p:nvPr/>
        </p:nvSpPr>
        <p:spPr>
          <a:xfrm>
            <a:off x="241175" y="3912302"/>
            <a:ext cx="11709647" cy="2746906"/>
          </a:xfrm>
          <a:prstGeom prst="rect">
            <a:avLst/>
          </a:prstGeom>
          <a:noFill/>
        </p:spPr>
        <p:txBody>
          <a:bodyPr wrap="square" rtlCol="0">
            <a:spAutoFit/>
          </a:bodyPr>
          <a:lstStyle/>
          <a:p>
            <a:pPr algn="ctr">
              <a:lnSpc>
                <a:spcPct val="150000"/>
              </a:lnSpc>
            </a:pPr>
            <a:r>
              <a:rPr kumimoji="1" lang="ja-JP" altLang="en-US" sz="6000" b="1" dirty="0">
                <a:latin typeface="メイリオ" panose="020B0604030504040204" pitchFamily="50" charset="-128"/>
                <a:ea typeface="メイリオ" panose="020B0604030504040204" pitchFamily="50" charset="-128"/>
              </a:rPr>
              <a:t>災害が起きた時に</a:t>
            </a:r>
            <a:endParaRPr kumimoji="1" lang="en-US" altLang="ja-JP" sz="6000" b="1" dirty="0">
              <a:latin typeface="メイリオ" panose="020B0604030504040204" pitchFamily="50" charset="-128"/>
              <a:ea typeface="メイリオ" panose="020B0604030504040204" pitchFamily="50" charset="-128"/>
            </a:endParaRPr>
          </a:p>
          <a:p>
            <a:pPr algn="ctr">
              <a:lnSpc>
                <a:spcPct val="150000"/>
              </a:lnSpc>
            </a:pPr>
            <a:r>
              <a:rPr kumimoji="1" lang="ja-JP" altLang="en-US" sz="6000" b="1" dirty="0">
                <a:latin typeface="メイリオ" panose="020B0604030504040204" pitchFamily="50" charset="-128"/>
                <a:ea typeface="メイリオ" panose="020B0604030504040204" pitchFamily="50" charset="-128"/>
              </a:rPr>
              <a:t>より良い判断をするための備え</a:t>
            </a:r>
            <a:endParaRPr kumimoji="1" lang="ja-JP" altLang="en-US" sz="8800" b="1"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40D0C881-FA70-0908-EB33-30C98977C14B}"/>
              </a:ext>
            </a:extLst>
          </p:cNvPr>
          <p:cNvSpPr txBox="1"/>
          <p:nvPr/>
        </p:nvSpPr>
        <p:spPr>
          <a:xfrm>
            <a:off x="453038" y="1703349"/>
            <a:ext cx="1643974"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こた</a:t>
            </a:r>
            <a:endParaRPr lang="en-US" altLang="ja-JP" sz="16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9D680453-52E4-4388-0851-C9F2181740A3}"/>
              </a:ext>
            </a:extLst>
          </p:cNvPr>
          <p:cNvSpPr txBox="1"/>
          <p:nvPr/>
        </p:nvSpPr>
        <p:spPr>
          <a:xfrm>
            <a:off x="2913633" y="1730997"/>
            <a:ext cx="1643974"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せいかい</a:t>
            </a:r>
            <a:endParaRPr lang="en-US" altLang="ja-JP" sz="16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35E81A68-FE37-D6B0-631E-03319F6D7639}"/>
              </a:ext>
            </a:extLst>
          </p:cNvPr>
          <p:cNvSpPr txBox="1"/>
          <p:nvPr/>
        </p:nvSpPr>
        <p:spPr>
          <a:xfrm>
            <a:off x="5518730" y="1735831"/>
            <a:ext cx="1643974"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ふせいかい</a:t>
            </a:r>
            <a:endParaRPr lang="en-US" altLang="ja-JP" sz="16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A24112E0-7C63-7997-6638-0483C37DDFE2}"/>
              </a:ext>
            </a:extLst>
          </p:cNvPr>
          <p:cNvSpPr txBox="1"/>
          <p:nvPr/>
        </p:nvSpPr>
        <p:spPr>
          <a:xfrm>
            <a:off x="3358996" y="3558359"/>
            <a:ext cx="1643974"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さいがい</a:t>
            </a:r>
            <a:endParaRPr lang="en-US" altLang="ja-JP" sz="16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CB520235-5CBE-F242-DCA5-725AE7CD9CDE}"/>
              </a:ext>
            </a:extLst>
          </p:cNvPr>
          <p:cNvSpPr txBox="1"/>
          <p:nvPr/>
        </p:nvSpPr>
        <p:spPr>
          <a:xfrm>
            <a:off x="5518730" y="3558359"/>
            <a:ext cx="1643974"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お</a:t>
            </a:r>
            <a:endParaRPr lang="en-US" altLang="ja-JP" sz="16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0509E23A-1BED-7748-2635-B8D848E1EDCA}"/>
              </a:ext>
            </a:extLst>
          </p:cNvPr>
          <p:cNvSpPr txBox="1"/>
          <p:nvPr/>
        </p:nvSpPr>
        <p:spPr>
          <a:xfrm>
            <a:off x="7678464" y="3558359"/>
            <a:ext cx="1643974"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とき</a:t>
            </a:r>
            <a:endParaRPr lang="en-US" altLang="ja-JP" sz="16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DC614A48-C7C4-6172-B121-80332CAC78B2}"/>
              </a:ext>
            </a:extLst>
          </p:cNvPr>
          <p:cNvSpPr txBox="1"/>
          <p:nvPr/>
        </p:nvSpPr>
        <p:spPr>
          <a:xfrm>
            <a:off x="2503256" y="4931812"/>
            <a:ext cx="1643974"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よ</a:t>
            </a:r>
            <a:endParaRPr lang="en-US" altLang="ja-JP" sz="16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34BF05BC-798E-8758-BC82-53F6DA50DB97}"/>
              </a:ext>
            </a:extLst>
          </p:cNvPr>
          <p:cNvSpPr txBox="1"/>
          <p:nvPr/>
        </p:nvSpPr>
        <p:spPr>
          <a:xfrm>
            <a:off x="4139710" y="4931812"/>
            <a:ext cx="1643974"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はんだん</a:t>
            </a:r>
            <a:endParaRPr lang="en-US" altLang="ja-JP" sz="16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059012BD-D1D0-AFFB-8F0B-6B8CBB2C84C7}"/>
              </a:ext>
            </a:extLst>
          </p:cNvPr>
          <p:cNvSpPr txBox="1"/>
          <p:nvPr/>
        </p:nvSpPr>
        <p:spPr>
          <a:xfrm>
            <a:off x="10000972" y="4936517"/>
            <a:ext cx="1643974" cy="707886"/>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そな</a:t>
            </a:r>
            <a:endParaRPr lang="en-US" altLang="ja-JP"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20756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D78C05-D4CE-45E0-8DA0-16A91B8FCA4B}"/>
              </a:ext>
            </a:extLst>
          </p:cNvPr>
          <p:cNvSpPr>
            <a:spLocks noGrp="1"/>
          </p:cNvSpPr>
          <p:nvPr>
            <p:ph type="ctrTitle"/>
          </p:nvPr>
        </p:nvSpPr>
        <p:spPr>
          <a:xfrm>
            <a:off x="2635624" y="1653989"/>
            <a:ext cx="5826435" cy="609600"/>
          </a:xfrm>
        </p:spPr>
        <p:txBody>
          <a:bodyPr>
            <a:normAutofit fontScale="90000"/>
          </a:bodyPr>
          <a:lstStyle/>
          <a:p>
            <a:r>
              <a:rPr kumimoji="1" lang="ja-JP" altLang="en-US" sz="3200" dirty="0"/>
              <a:t>令和</a:t>
            </a:r>
            <a:r>
              <a:rPr kumimoji="1" lang="en-US" altLang="ja-JP" sz="3200" dirty="0"/>
              <a:t>4</a:t>
            </a:r>
            <a:r>
              <a:rPr kumimoji="1" lang="ja-JP" altLang="en-US" sz="3200" dirty="0"/>
              <a:t>年度　小学校での防災教育</a:t>
            </a:r>
          </a:p>
        </p:txBody>
      </p:sp>
      <p:sp>
        <p:nvSpPr>
          <p:cNvPr id="3" name="字幕 2">
            <a:extLst>
              <a:ext uri="{FF2B5EF4-FFF2-40B4-BE49-F238E27FC236}">
                <a16:creationId xmlns:a16="http://schemas.microsoft.com/office/drawing/2014/main" id="{931060EE-6C34-46DA-8F30-AB9A4F9BA488}"/>
              </a:ext>
            </a:extLst>
          </p:cNvPr>
          <p:cNvSpPr>
            <a:spLocks noGrp="1"/>
          </p:cNvSpPr>
          <p:nvPr>
            <p:ph type="subTitle" idx="1"/>
          </p:nvPr>
        </p:nvSpPr>
        <p:spPr>
          <a:xfrm>
            <a:off x="1760454" y="2561666"/>
            <a:ext cx="8175812" cy="1246094"/>
          </a:xfrm>
        </p:spPr>
        <p:txBody>
          <a:bodyPr>
            <a:normAutofit fontScale="92500"/>
          </a:bodyPr>
          <a:lstStyle/>
          <a:p>
            <a:r>
              <a:rPr kumimoji="1" lang="ja-JP" altLang="en-US" sz="7200" b="1" dirty="0"/>
              <a:t>金沢市立○○小学校</a:t>
            </a:r>
          </a:p>
        </p:txBody>
      </p:sp>
      <p:sp>
        <p:nvSpPr>
          <p:cNvPr id="4" name="タイトル 1">
            <a:extLst>
              <a:ext uri="{FF2B5EF4-FFF2-40B4-BE49-F238E27FC236}">
                <a16:creationId xmlns:a16="http://schemas.microsoft.com/office/drawing/2014/main" id="{3D8FE88F-9964-4DD7-9CDE-46FE45A7F677}"/>
              </a:ext>
            </a:extLst>
          </p:cNvPr>
          <p:cNvSpPr txBox="1">
            <a:spLocks/>
          </p:cNvSpPr>
          <p:nvPr/>
        </p:nvSpPr>
        <p:spPr>
          <a:xfrm>
            <a:off x="2088775" y="4105837"/>
            <a:ext cx="7198659" cy="609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200" dirty="0"/>
              <a:t>令和</a:t>
            </a:r>
            <a:r>
              <a:rPr lang="en-US" altLang="ja-JP" sz="3200" dirty="0"/>
              <a:t>5</a:t>
            </a:r>
            <a:r>
              <a:rPr lang="ja-JP" altLang="en-US" sz="3200" dirty="0"/>
              <a:t>年</a:t>
            </a:r>
            <a:r>
              <a:rPr lang="en-US" altLang="ja-JP" sz="3200" dirty="0"/>
              <a:t>2</a:t>
            </a:r>
            <a:r>
              <a:rPr lang="ja-JP" altLang="en-US" sz="3200" dirty="0"/>
              <a:t>月</a:t>
            </a:r>
            <a:r>
              <a:rPr lang="en-US" altLang="ja-JP" sz="3200" dirty="0"/>
              <a:t>11</a:t>
            </a:r>
            <a:r>
              <a:rPr lang="ja-JP" altLang="en-US" sz="3200" dirty="0"/>
              <a:t>日</a:t>
            </a:r>
          </a:p>
        </p:txBody>
      </p:sp>
      <p:sp>
        <p:nvSpPr>
          <p:cNvPr id="5" name="タイトル 1">
            <a:extLst>
              <a:ext uri="{FF2B5EF4-FFF2-40B4-BE49-F238E27FC236}">
                <a16:creationId xmlns:a16="http://schemas.microsoft.com/office/drawing/2014/main" id="{FCE9C678-A6F9-4CF7-B0F9-2D2F0AE607F9}"/>
              </a:ext>
            </a:extLst>
          </p:cNvPr>
          <p:cNvSpPr txBox="1">
            <a:spLocks/>
          </p:cNvSpPr>
          <p:nvPr/>
        </p:nvSpPr>
        <p:spPr>
          <a:xfrm>
            <a:off x="2496670" y="5975302"/>
            <a:ext cx="7198659" cy="609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dirty="0"/>
              <a:t>かなざわコミュニティ防災士ネットワーク</a:t>
            </a:r>
          </a:p>
        </p:txBody>
      </p:sp>
      <p:pic>
        <p:nvPicPr>
          <p:cNvPr id="6" name="図 5">
            <a:extLst>
              <a:ext uri="{FF2B5EF4-FFF2-40B4-BE49-F238E27FC236}">
                <a16:creationId xmlns:a16="http://schemas.microsoft.com/office/drawing/2014/main" id="{9021A2DE-9B0C-40CD-8DC5-0F59B9E8B675}"/>
              </a:ext>
            </a:extLst>
          </p:cNvPr>
          <p:cNvPicPr>
            <a:picLocks noChangeAspect="1"/>
          </p:cNvPicPr>
          <p:nvPr/>
        </p:nvPicPr>
        <p:blipFill rotWithShape="1">
          <a:blip r:embed="rId3">
            <a:extLst>
              <a:ext uri="{28A0092B-C50C-407E-A947-70E740481C1C}">
                <a14:useLocalDpi xmlns:a14="http://schemas.microsoft.com/office/drawing/2010/main" val="0"/>
              </a:ext>
            </a:extLst>
          </a:blip>
          <a:srcRect l="35727" t="26976" r="39142" b="9519"/>
          <a:stretch/>
        </p:blipFill>
        <p:spPr>
          <a:xfrm>
            <a:off x="2497012" y="6091344"/>
            <a:ext cx="597741" cy="521837"/>
          </a:xfrm>
          <a:prstGeom prst="rect">
            <a:avLst/>
          </a:prstGeom>
        </p:spPr>
      </p:pic>
    </p:spTree>
    <p:extLst>
      <p:ext uri="{BB962C8B-B14F-4D97-AF65-F5344CB8AC3E}">
        <p14:creationId xmlns:p14="http://schemas.microsoft.com/office/powerpoint/2010/main" val="1155748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5DE351D-1DC8-4A78-A20C-1C12FD40BCED}"/>
              </a:ext>
            </a:extLst>
          </p:cNvPr>
          <p:cNvSpPr>
            <a:spLocks noGrp="1"/>
          </p:cNvSpPr>
          <p:nvPr>
            <p:ph idx="1"/>
          </p:nvPr>
        </p:nvSpPr>
        <p:spPr>
          <a:xfrm>
            <a:off x="438358" y="768525"/>
            <a:ext cx="5216854" cy="861594"/>
          </a:xfrm>
        </p:spPr>
        <p:txBody>
          <a:bodyPr>
            <a:normAutofit/>
          </a:bodyPr>
          <a:lstStyle/>
          <a:p>
            <a:pPr marL="0" indent="0">
              <a:buNone/>
            </a:pPr>
            <a:r>
              <a:rPr kumimoji="1" lang="ja-JP" altLang="en-US" sz="5400" b="1" dirty="0">
                <a:latin typeface="メイリオ" panose="020B0604030504040204" pitchFamily="50" charset="-128"/>
                <a:ea typeface="メイリオ" panose="020B0604030504040204" pitchFamily="50" charset="-128"/>
              </a:rPr>
              <a:t>日常の決断力</a:t>
            </a:r>
          </a:p>
        </p:txBody>
      </p:sp>
      <p:sp>
        <p:nvSpPr>
          <p:cNvPr id="9" name="コンテンツ プレースホルダー 2">
            <a:extLst>
              <a:ext uri="{FF2B5EF4-FFF2-40B4-BE49-F238E27FC236}">
                <a16:creationId xmlns:a16="http://schemas.microsoft.com/office/drawing/2014/main" id="{3AF443E1-02C5-4B88-A855-E7A3B79E28C3}"/>
              </a:ext>
            </a:extLst>
          </p:cNvPr>
          <p:cNvSpPr txBox="1">
            <a:spLocks/>
          </p:cNvSpPr>
          <p:nvPr/>
        </p:nvSpPr>
        <p:spPr>
          <a:xfrm>
            <a:off x="3046785" y="1824413"/>
            <a:ext cx="6991643" cy="11341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000" b="1" dirty="0">
                <a:latin typeface="メイリオ" panose="020B0604030504040204" pitchFamily="50" charset="-128"/>
                <a:ea typeface="メイリオ" panose="020B0604030504040204" pitchFamily="50" charset="-128"/>
              </a:rPr>
              <a:t>あなたは今、ゲーム中です</a:t>
            </a:r>
          </a:p>
        </p:txBody>
      </p:sp>
      <p:pic>
        <p:nvPicPr>
          <p:cNvPr id="7" name="図 6">
            <a:extLst>
              <a:ext uri="{FF2B5EF4-FFF2-40B4-BE49-F238E27FC236}">
                <a16:creationId xmlns:a16="http://schemas.microsoft.com/office/drawing/2014/main" id="{09331A35-3EA0-4DEB-9FC9-7BCB42653CE4}"/>
              </a:ext>
            </a:extLst>
          </p:cNvPr>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4898487" y="2391505"/>
            <a:ext cx="2395026" cy="4790051"/>
          </a:xfrm>
          <a:prstGeom prst="rect">
            <a:avLst/>
          </a:prstGeom>
        </p:spPr>
      </p:pic>
      <p:sp>
        <p:nvSpPr>
          <p:cNvPr id="13" name="テキスト ボックス 12">
            <a:extLst>
              <a:ext uri="{FF2B5EF4-FFF2-40B4-BE49-F238E27FC236}">
                <a16:creationId xmlns:a16="http://schemas.microsoft.com/office/drawing/2014/main" id="{C9998A81-2FE4-4C85-80D6-8671CE1E2B1B}"/>
              </a:ext>
            </a:extLst>
          </p:cNvPr>
          <p:cNvSpPr txBox="1"/>
          <p:nvPr/>
        </p:nvSpPr>
        <p:spPr>
          <a:xfrm>
            <a:off x="621238" y="80394"/>
            <a:ext cx="1434319" cy="700192"/>
          </a:xfrm>
          <a:prstGeom prst="rect">
            <a:avLst/>
          </a:prstGeom>
          <a:noFill/>
        </p:spPr>
        <p:txBody>
          <a:bodyPr wrap="square" rtlCol="0" anchor="ctr" anchorCtr="0">
            <a:spAutoFit/>
          </a:bodyPr>
          <a:lstStyle/>
          <a:p>
            <a:pPr>
              <a:lnSpc>
                <a:spcPts val="5600"/>
              </a:lnSpc>
            </a:pPr>
            <a:r>
              <a:rPr lang="ja-JP" altLang="en-US" dirty="0">
                <a:latin typeface="メイリオ" panose="020B0604030504040204" pitchFamily="50" charset="-128"/>
                <a:ea typeface="メイリオ" panose="020B0604030504040204" pitchFamily="50" charset="-128"/>
              </a:rPr>
              <a:t>にちじょう</a:t>
            </a:r>
            <a:endParaRPr lang="en-US" altLang="ja-JP"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5CB704B0-E53C-452A-95AF-0FD0189AE331}"/>
              </a:ext>
            </a:extLst>
          </p:cNvPr>
          <p:cNvSpPr txBox="1"/>
          <p:nvPr/>
        </p:nvSpPr>
        <p:spPr>
          <a:xfrm>
            <a:off x="2803468" y="68333"/>
            <a:ext cx="1851702" cy="700192"/>
          </a:xfrm>
          <a:prstGeom prst="rect">
            <a:avLst/>
          </a:prstGeom>
          <a:noFill/>
        </p:spPr>
        <p:txBody>
          <a:bodyPr wrap="square" rtlCol="0" anchor="ctr" anchorCtr="0">
            <a:spAutoFit/>
          </a:bodyPr>
          <a:lstStyle/>
          <a:p>
            <a:pPr>
              <a:lnSpc>
                <a:spcPts val="5600"/>
              </a:lnSpc>
            </a:pPr>
            <a:r>
              <a:rPr lang="ja-JP" altLang="en-US" dirty="0">
                <a:latin typeface="メイリオ" panose="020B0604030504040204" pitchFamily="50" charset="-128"/>
                <a:ea typeface="メイリオ" panose="020B0604030504040204" pitchFamily="50" charset="-128"/>
              </a:rPr>
              <a:t>けつだんりょく</a:t>
            </a: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31212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CE177247-96E3-419A-BF49-E3AABA9742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7118" y="1355651"/>
            <a:ext cx="3157732" cy="3063000"/>
          </a:xfrm>
          <a:prstGeom prst="rect">
            <a:avLst/>
          </a:prstGeom>
        </p:spPr>
      </p:pic>
      <p:pic>
        <p:nvPicPr>
          <p:cNvPr id="8" name="図 7">
            <a:extLst>
              <a:ext uri="{FF2B5EF4-FFF2-40B4-BE49-F238E27FC236}">
                <a16:creationId xmlns:a16="http://schemas.microsoft.com/office/drawing/2014/main" id="{7F25EF13-E009-4E84-A51B-651C73709333}"/>
              </a:ext>
            </a:extLst>
          </p:cNvPr>
          <p:cNvPicPr>
            <a:picLocks noChangeAspect="1"/>
          </p:cNvPicPr>
          <p:nvPr/>
        </p:nvPicPr>
        <p:blipFill rotWithShape="1">
          <a:blip r:embed="rId4">
            <a:extLst>
              <a:ext uri="{28A0092B-C50C-407E-A947-70E740481C1C}">
                <a14:useLocalDpi xmlns:a14="http://schemas.microsoft.com/office/drawing/2010/main" val="0"/>
              </a:ext>
            </a:extLst>
          </a:blip>
          <a:srcRect l="49612" b="-3174"/>
          <a:stretch/>
        </p:blipFill>
        <p:spPr>
          <a:xfrm flipH="1">
            <a:off x="1846054" y="1751427"/>
            <a:ext cx="3541871" cy="5106573"/>
          </a:xfrm>
          <a:prstGeom prst="rect">
            <a:avLst/>
          </a:prstGeom>
        </p:spPr>
      </p:pic>
      <p:sp>
        <p:nvSpPr>
          <p:cNvPr id="10" name="吹き出し: 角を丸めた四角形 9">
            <a:extLst>
              <a:ext uri="{FF2B5EF4-FFF2-40B4-BE49-F238E27FC236}">
                <a16:creationId xmlns:a16="http://schemas.microsoft.com/office/drawing/2014/main" id="{C9AA8645-FBFA-4832-B309-7396A7FA2442}"/>
              </a:ext>
            </a:extLst>
          </p:cNvPr>
          <p:cNvSpPr/>
          <p:nvPr/>
        </p:nvSpPr>
        <p:spPr>
          <a:xfrm>
            <a:off x="5656532" y="517039"/>
            <a:ext cx="4958021" cy="3815621"/>
          </a:xfrm>
          <a:prstGeom prst="wedgeRoundRectCallout">
            <a:avLst>
              <a:gd name="adj1" fmla="val -51447"/>
              <a:gd name="adj2" fmla="val 62466"/>
              <a:gd name="adj3" fmla="val 16667"/>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143B20CA-32B6-4510-B129-DA92B6DDF107}"/>
              </a:ext>
            </a:extLst>
          </p:cNvPr>
          <p:cNvSpPr txBox="1"/>
          <p:nvPr/>
        </p:nvSpPr>
        <p:spPr>
          <a:xfrm>
            <a:off x="6577118" y="760438"/>
            <a:ext cx="3643163" cy="830997"/>
          </a:xfrm>
          <a:prstGeom prst="rect">
            <a:avLst/>
          </a:prstGeom>
          <a:noFill/>
        </p:spPr>
        <p:txBody>
          <a:bodyPr wrap="square" rtlCol="0">
            <a:spAutoFit/>
          </a:bodyPr>
          <a:lstStyle/>
          <a:p>
            <a:r>
              <a:rPr kumimoji="1" lang="ja-JP" altLang="en-US" sz="4800" b="1" dirty="0">
                <a:latin typeface="メイリオ" panose="020B0604030504040204" pitchFamily="50" charset="-128"/>
                <a:ea typeface="メイリオ" panose="020B0604030504040204" pitchFamily="50" charset="-128"/>
              </a:rPr>
              <a:t>ごはんよ♪</a:t>
            </a:r>
          </a:p>
        </p:txBody>
      </p:sp>
    </p:spTree>
    <p:extLst>
      <p:ext uri="{BB962C8B-B14F-4D97-AF65-F5344CB8AC3E}">
        <p14:creationId xmlns:p14="http://schemas.microsoft.com/office/powerpoint/2010/main" val="3932729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1906206-174F-41DF-84C5-5B115D844D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6018" y="1083211"/>
            <a:ext cx="6294202" cy="5676314"/>
          </a:xfrm>
          <a:prstGeom prst="rect">
            <a:avLst/>
          </a:prstGeom>
        </p:spPr>
      </p:pic>
      <p:sp>
        <p:nvSpPr>
          <p:cNvPr id="12" name="テキスト ボックス 11">
            <a:extLst>
              <a:ext uri="{FF2B5EF4-FFF2-40B4-BE49-F238E27FC236}">
                <a16:creationId xmlns:a16="http://schemas.microsoft.com/office/drawing/2014/main" id="{F6433E9B-865F-431E-A375-67AF91F0C92D}"/>
              </a:ext>
            </a:extLst>
          </p:cNvPr>
          <p:cNvSpPr txBox="1"/>
          <p:nvPr/>
        </p:nvSpPr>
        <p:spPr>
          <a:xfrm>
            <a:off x="951470" y="2082798"/>
            <a:ext cx="3629095" cy="646331"/>
          </a:xfrm>
          <a:prstGeom prst="rect">
            <a:avLst/>
          </a:prstGeom>
          <a:noFill/>
        </p:spPr>
        <p:txBody>
          <a:bodyPr wrap="square" rtlCol="0">
            <a:spAutoFit/>
          </a:bodyPr>
          <a:lstStyle/>
          <a:p>
            <a:r>
              <a:rPr kumimoji="1" lang="ja-JP" altLang="en-US" sz="3600" b="1" dirty="0">
                <a:solidFill>
                  <a:srgbClr val="0070C0"/>
                </a:solidFill>
                <a:latin typeface="メイリオ" panose="020B0604030504040204" pitchFamily="50" charset="-128"/>
                <a:ea typeface="メイリオ" panose="020B0604030504040204" pitchFamily="50" charset="-128"/>
              </a:rPr>
              <a:t>ゲームをやめる</a:t>
            </a:r>
          </a:p>
        </p:txBody>
      </p:sp>
      <p:sp>
        <p:nvSpPr>
          <p:cNvPr id="13" name="テキスト ボックス 12">
            <a:extLst>
              <a:ext uri="{FF2B5EF4-FFF2-40B4-BE49-F238E27FC236}">
                <a16:creationId xmlns:a16="http://schemas.microsoft.com/office/drawing/2014/main" id="{E3DE9CE5-187E-46D2-8A20-DA52B3B917FA}"/>
              </a:ext>
            </a:extLst>
          </p:cNvPr>
          <p:cNvSpPr txBox="1"/>
          <p:nvPr/>
        </p:nvSpPr>
        <p:spPr>
          <a:xfrm>
            <a:off x="7428553" y="2082799"/>
            <a:ext cx="4078819" cy="646331"/>
          </a:xfrm>
          <a:prstGeom prst="rect">
            <a:avLst/>
          </a:prstGeom>
          <a:noFill/>
        </p:spPr>
        <p:txBody>
          <a:bodyPr wrap="square" rtlCol="0">
            <a:spAutoFit/>
          </a:bodyPr>
          <a:lstStyle/>
          <a:p>
            <a:r>
              <a:rPr kumimoji="1" lang="ja-JP" altLang="en-US" sz="3600" b="1" dirty="0">
                <a:solidFill>
                  <a:srgbClr val="FF0000"/>
                </a:solidFill>
                <a:latin typeface="メイリオ" panose="020B0604030504040204" pitchFamily="50" charset="-128"/>
                <a:ea typeface="メイリオ" panose="020B0604030504040204" pitchFamily="50" charset="-128"/>
              </a:rPr>
              <a:t>ゲームをやめない</a:t>
            </a:r>
          </a:p>
        </p:txBody>
      </p:sp>
    </p:spTree>
    <p:extLst>
      <p:ext uri="{BB962C8B-B14F-4D97-AF65-F5344CB8AC3E}">
        <p14:creationId xmlns:p14="http://schemas.microsoft.com/office/powerpoint/2010/main" val="4112949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F6433E9B-865F-431E-A375-67AF91F0C92D}"/>
              </a:ext>
            </a:extLst>
          </p:cNvPr>
          <p:cNvSpPr txBox="1"/>
          <p:nvPr/>
        </p:nvSpPr>
        <p:spPr>
          <a:xfrm>
            <a:off x="3165207" y="1553714"/>
            <a:ext cx="3629095" cy="1323439"/>
          </a:xfrm>
          <a:prstGeom prst="rect">
            <a:avLst/>
          </a:prstGeom>
          <a:noFill/>
        </p:spPr>
        <p:txBody>
          <a:bodyPr wrap="square" rtlCol="0">
            <a:spAutoFit/>
          </a:bodyPr>
          <a:lstStyle/>
          <a:p>
            <a:r>
              <a:rPr kumimoji="1" lang="ja-JP" altLang="en-US" sz="8000" b="1" dirty="0">
                <a:solidFill>
                  <a:srgbClr val="0070C0"/>
                </a:solidFill>
                <a:latin typeface="メイリオ" panose="020B0604030504040204" pitchFamily="50" charset="-128"/>
                <a:ea typeface="メイリオ" panose="020B0604030504040204" pitchFamily="50" charset="-128"/>
              </a:rPr>
              <a:t>？</a:t>
            </a:r>
          </a:p>
        </p:txBody>
      </p:sp>
      <p:sp>
        <p:nvSpPr>
          <p:cNvPr id="13" name="テキスト ボックス 12">
            <a:extLst>
              <a:ext uri="{FF2B5EF4-FFF2-40B4-BE49-F238E27FC236}">
                <a16:creationId xmlns:a16="http://schemas.microsoft.com/office/drawing/2014/main" id="{E3DE9CE5-187E-46D2-8A20-DA52B3B917FA}"/>
              </a:ext>
            </a:extLst>
          </p:cNvPr>
          <p:cNvSpPr txBox="1"/>
          <p:nvPr/>
        </p:nvSpPr>
        <p:spPr>
          <a:xfrm>
            <a:off x="7223075" y="1553714"/>
            <a:ext cx="4078819" cy="1323439"/>
          </a:xfrm>
          <a:prstGeom prst="rect">
            <a:avLst/>
          </a:prstGeom>
          <a:noFill/>
        </p:spPr>
        <p:txBody>
          <a:bodyPr wrap="square" rtlCol="0">
            <a:spAutoFit/>
          </a:bodyPr>
          <a:lstStyle/>
          <a:p>
            <a:r>
              <a:rPr kumimoji="1" lang="ja-JP" altLang="en-US" sz="8000" b="1" dirty="0">
                <a:solidFill>
                  <a:srgbClr val="FF0000"/>
                </a:solidFill>
                <a:latin typeface="メイリオ" panose="020B0604030504040204" pitchFamily="50" charset="-128"/>
                <a:ea typeface="メイリオ" panose="020B0604030504040204" pitchFamily="50" charset="-128"/>
              </a:rPr>
              <a:t>？</a:t>
            </a:r>
          </a:p>
        </p:txBody>
      </p:sp>
      <p:grpSp>
        <p:nvGrpSpPr>
          <p:cNvPr id="6" name="グループ化 5">
            <a:extLst>
              <a:ext uri="{FF2B5EF4-FFF2-40B4-BE49-F238E27FC236}">
                <a16:creationId xmlns:a16="http://schemas.microsoft.com/office/drawing/2014/main" id="{00B2FEF1-0B60-407D-8BCA-29326D26D0B2}"/>
              </a:ext>
            </a:extLst>
          </p:cNvPr>
          <p:cNvGrpSpPr/>
          <p:nvPr/>
        </p:nvGrpSpPr>
        <p:grpSpPr>
          <a:xfrm>
            <a:off x="3927444" y="562708"/>
            <a:ext cx="3571448" cy="3773620"/>
            <a:chOff x="3927444" y="562708"/>
            <a:chExt cx="3571448" cy="3773620"/>
          </a:xfrm>
        </p:grpSpPr>
        <p:sp>
          <p:nvSpPr>
            <p:cNvPr id="3" name="正方形/長方形 2">
              <a:extLst>
                <a:ext uri="{FF2B5EF4-FFF2-40B4-BE49-F238E27FC236}">
                  <a16:creationId xmlns:a16="http://schemas.microsoft.com/office/drawing/2014/main" id="{92926E6B-E7DC-450B-B442-0FC07EC40594}"/>
                </a:ext>
              </a:extLst>
            </p:cNvPr>
            <p:cNvSpPr/>
            <p:nvPr/>
          </p:nvSpPr>
          <p:spPr>
            <a:xfrm>
              <a:off x="5176911" y="562708"/>
              <a:ext cx="919089" cy="122388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矢印: 右 3">
              <a:extLst>
                <a:ext uri="{FF2B5EF4-FFF2-40B4-BE49-F238E27FC236}">
                  <a16:creationId xmlns:a16="http://schemas.microsoft.com/office/drawing/2014/main" id="{04C31BF9-2910-48B4-8F19-8CEF0CCCC3D7}"/>
                </a:ext>
              </a:extLst>
            </p:cNvPr>
            <p:cNvSpPr/>
            <p:nvPr/>
          </p:nvSpPr>
          <p:spPr>
            <a:xfrm rot="2845944">
              <a:off x="5282372" y="2042199"/>
              <a:ext cx="2969999" cy="1463040"/>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右 7">
              <a:extLst>
                <a:ext uri="{FF2B5EF4-FFF2-40B4-BE49-F238E27FC236}">
                  <a16:creationId xmlns:a16="http://schemas.microsoft.com/office/drawing/2014/main" id="{E84C20E5-50E3-4067-A0CD-9C5DC6BB83F3}"/>
                </a:ext>
              </a:extLst>
            </p:cNvPr>
            <p:cNvSpPr/>
            <p:nvPr/>
          </p:nvSpPr>
          <p:spPr>
            <a:xfrm rot="7676439" flipV="1">
              <a:off x="3155985" y="2137788"/>
              <a:ext cx="2969999" cy="1427082"/>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9" name="図 8">
            <a:extLst>
              <a:ext uri="{FF2B5EF4-FFF2-40B4-BE49-F238E27FC236}">
                <a16:creationId xmlns:a16="http://schemas.microsoft.com/office/drawing/2014/main" id="{9BAA01C2-6C71-4CC0-8CD2-74B191F179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90" y="3128760"/>
            <a:ext cx="3670349" cy="3670349"/>
          </a:xfrm>
          <a:prstGeom prst="rect">
            <a:avLst/>
          </a:prstGeom>
        </p:spPr>
      </p:pic>
      <p:pic>
        <p:nvPicPr>
          <p:cNvPr id="11" name="図 10">
            <a:extLst>
              <a:ext uri="{FF2B5EF4-FFF2-40B4-BE49-F238E27FC236}">
                <a16:creationId xmlns:a16="http://schemas.microsoft.com/office/drawing/2014/main" id="{844D3CDA-4C6B-4072-9FBB-87E51A4EC2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9764" y="3128760"/>
            <a:ext cx="4318414" cy="3670349"/>
          </a:xfrm>
          <a:prstGeom prst="rect">
            <a:avLst/>
          </a:prstGeom>
        </p:spPr>
      </p:pic>
    </p:spTree>
    <p:extLst>
      <p:ext uri="{BB962C8B-B14F-4D97-AF65-F5344CB8AC3E}">
        <p14:creationId xmlns:p14="http://schemas.microsoft.com/office/powerpoint/2010/main" val="1620264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B61CA803-9051-2142-B76A-EB69586C34B8}"/>
              </a:ext>
            </a:extLst>
          </p:cNvPr>
          <p:cNvSpPr>
            <a:spLocks noGrp="1"/>
          </p:cNvSpPr>
          <p:nvPr>
            <p:ph type="title"/>
          </p:nvPr>
        </p:nvSpPr>
        <p:spPr>
          <a:xfrm>
            <a:off x="560173" y="587547"/>
            <a:ext cx="11211697" cy="1325563"/>
          </a:xfrm>
        </p:spPr>
        <p:txBody>
          <a:bodyPr>
            <a:noAutofit/>
          </a:bodyPr>
          <a:lstStyle/>
          <a:p>
            <a:pPr algn="ctr"/>
            <a:r>
              <a:rPr kumimoji="1" lang="ja-JP" altLang="en-US" sz="4000" b="1" dirty="0">
                <a:latin typeface="メイリオ" panose="020B0604030504040204" pitchFamily="50" charset="-128"/>
                <a:ea typeface="メイリオ" panose="020B0604030504040204" pitchFamily="50" charset="-128"/>
              </a:rPr>
              <a:t>これでクロスロードゲームの授業を終わります</a:t>
            </a:r>
          </a:p>
        </p:txBody>
      </p:sp>
      <p:pic>
        <p:nvPicPr>
          <p:cNvPr id="10" name="図 9">
            <a:extLst>
              <a:ext uri="{FF2B5EF4-FFF2-40B4-BE49-F238E27FC236}">
                <a16:creationId xmlns:a16="http://schemas.microsoft.com/office/drawing/2014/main" id="{60ACE581-5413-CA47-824F-0C0D8DA48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2758" y="2047655"/>
            <a:ext cx="3679503" cy="4468419"/>
          </a:xfrm>
          <a:prstGeom prst="rect">
            <a:avLst/>
          </a:prstGeom>
        </p:spPr>
      </p:pic>
      <p:pic>
        <p:nvPicPr>
          <p:cNvPr id="14" name="図 13">
            <a:extLst>
              <a:ext uri="{FF2B5EF4-FFF2-40B4-BE49-F238E27FC236}">
                <a16:creationId xmlns:a16="http://schemas.microsoft.com/office/drawing/2014/main" id="{C19B428F-FD73-6042-BA0D-46DB54FB2F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609" y="1913110"/>
            <a:ext cx="3853475" cy="4600776"/>
          </a:xfrm>
          <a:prstGeom prst="rect">
            <a:avLst/>
          </a:prstGeom>
        </p:spPr>
      </p:pic>
      <p:pic>
        <p:nvPicPr>
          <p:cNvPr id="16" name="図 15">
            <a:extLst>
              <a:ext uri="{FF2B5EF4-FFF2-40B4-BE49-F238E27FC236}">
                <a16:creationId xmlns:a16="http://schemas.microsoft.com/office/drawing/2014/main" id="{A55DE948-9516-7B48-AADB-EA970FCA25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9243" y="1568996"/>
            <a:ext cx="3535596" cy="4944890"/>
          </a:xfrm>
          <a:prstGeom prst="rect">
            <a:avLst/>
          </a:prstGeom>
        </p:spPr>
      </p:pic>
      <p:sp>
        <p:nvSpPr>
          <p:cNvPr id="7" name="テキスト ボックス 6">
            <a:extLst>
              <a:ext uri="{FF2B5EF4-FFF2-40B4-BE49-F238E27FC236}">
                <a16:creationId xmlns:a16="http://schemas.microsoft.com/office/drawing/2014/main" id="{60787494-C16E-470B-95B8-202CCEF304A7}"/>
              </a:ext>
            </a:extLst>
          </p:cNvPr>
          <p:cNvSpPr txBox="1"/>
          <p:nvPr/>
        </p:nvSpPr>
        <p:spPr>
          <a:xfrm>
            <a:off x="7209383" y="341926"/>
            <a:ext cx="1505755" cy="584775"/>
          </a:xfrm>
          <a:prstGeom prst="rect">
            <a:avLst/>
          </a:prstGeom>
          <a:noFill/>
        </p:spPr>
        <p:txBody>
          <a:bodyPr wrap="square" rtlCol="0">
            <a:spAutoFit/>
          </a:bodyPr>
          <a:lstStyle/>
          <a:p>
            <a:r>
              <a:rPr kumimoji="1" lang="ja-JP" altLang="en-US" sz="2000" b="1" dirty="0">
                <a:latin typeface="BIZ UDゴシック" panose="020B0400000000000000" pitchFamily="49" charset="-128"/>
                <a:ea typeface="BIZ UDゴシック" panose="020B0400000000000000" pitchFamily="49" charset="-128"/>
              </a:rPr>
              <a:t>じゅぎょう</a:t>
            </a:r>
            <a:r>
              <a:rPr kumimoji="1" lang="ja-JP" altLang="en-US" sz="3200" b="1" dirty="0">
                <a:solidFill>
                  <a:srgbClr val="00B0F0"/>
                </a:solidFill>
                <a:latin typeface="BIZ UDゴシック" panose="020B0400000000000000" pitchFamily="49" charset="-128"/>
                <a:ea typeface="BIZ UDゴシック" panose="020B0400000000000000" pitchFamily="49" charset="-128"/>
              </a:rPr>
              <a:t>　　　　　　</a:t>
            </a:r>
          </a:p>
        </p:txBody>
      </p:sp>
      <p:sp>
        <p:nvSpPr>
          <p:cNvPr id="2" name="テキスト ボックス 1">
            <a:extLst>
              <a:ext uri="{FF2B5EF4-FFF2-40B4-BE49-F238E27FC236}">
                <a16:creationId xmlns:a16="http://schemas.microsoft.com/office/drawing/2014/main" id="{BBC434F8-92EC-4F57-8EE5-AFB33C12C9EA}"/>
              </a:ext>
            </a:extLst>
          </p:cNvPr>
          <p:cNvSpPr txBox="1"/>
          <p:nvPr/>
        </p:nvSpPr>
        <p:spPr>
          <a:xfrm>
            <a:off x="9009354" y="331422"/>
            <a:ext cx="1505755" cy="584775"/>
          </a:xfrm>
          <a:prstGeom prst="rect">
            <a:avLst/>
          </a:prstGeom>
          <a:noFill/>
        </p:spPr>
        <p:txBody>
          <a:bodyPr wrap="square" rtlCol="0">
            <a:spAutoFit/>
          </a:bodyPr>
          <a:lstStyle/>
          <a:p>
            <a:r>
              <a:rPr kumimoji="1" lang="ja-JP" altLang="en-US" sz="2000" b="1" dirty="0">
                <a:latin typeface="BIZ UDゴシック" panose="020B0400000000000000" pitchFamily="49" charset="-128"/>
                <a:ea typeface="BIZ UDゴシック" panose="020B0400000000000000" pitchFamily="49" charset="-128"/>
              </a:rPr>
              <a:t>お</a:t>
            </a:r>
            <a:r>
              <a:rPr kumimoji="1" lang="ja-JP" altLang="en-US" sz="3200" b="1" dirty="0">
                <a:solidFill>
                  <a:srgbClr val="00B0F0"/>
                </a:solidFill>
                <a:latin typeface="BIZ UDゴシック" panose="020B0400000000000000" pitchFamily="49" charset="-128"/>
                <a:ea typeface="BIZ UDゴシック" panose="020B0400000000000000" pitchFamily="49" charset="-128"/>
              </a:rPr>
              <a:t>　　　　　　</a:t>
            </a:r>
          </a:p>
        </p:txBody>
      </p:sp>
    </p:spTree>
    <p:extLst>
      <p:ext uri="{BB962C8B-B14F-4D97-AF65-F5344CB8AC3E}">
        <p14:creationId xmlns:p14="http://schemas.microsoft.com/office/powerpoint/2010/main" val="100220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D78C05-D4CE-45E0-8DA0-16A91B8FCA4B}"/>
              </a:ext>
            </a:extLst>
          </p:cNvPr>
          <p:cNvSpPr>
            <a:spLocks noGrp="1"/>
          </p:cNvSpPr>
          <p:nvPr>
            <p:ph type="ctrTitle"/>
          </p:nvPr>
        </p:nvSpPr>
        <p:spPr>
          <a:xfrm>
            <a:off x="1524001" y="1202724"/>
            <a:ext cx="2718486" cy="1060865"/>
          </a:xfrm>
        </p:spPr>
        <p:txBody>
          <a:bodyPr>
            <a:normAutofit/>
          </a:bodyPr>
          <a:lstStyle/>
          <a:p>
            <a:r>
              <a:rPr kumimoji="1" lang="ja-JP" altLang="en-US" sz="6600" dirty="0"/>
              <a:t>ぼう　　</a:t>
            </a:r>
          </a:p>
        </p:txBody>
      </p:sp>
      <p:sp>
        <p:nvSpPr>
          <p:cNvPr id="3" name="字幕 2">
            <a:extLst>
              <a:ext uri="{FF2B5EF4-FFF2-40B4-BE49-F238E27FC236}">
                <a16:creationId xmlns:a16="http://schemas.microsoft.com/office/drawing/2014/main" id="{931060EE-6C34-46DA-8F30-AB9A4F9BA488}"/>
              </a:ext>
            </a:extLst>
          </p:cNvPr>
          <p:cNvSpPr>
            <a:spLocks noGrp="1"/>
          </p:cNvSpPr>
          <p:nvPr>
            <p:ph type="subTitle" idx="1"/>
          </p:nvPr>
        </p:nvSpPr>
        <p:spPr>
          <a:xfrm>
            <a:off x="1162712" y="2570205"/>
            <a:ext cx="9146443" cy="3245707"/>
          </a:xfrm>
        </p:spPr>
        <p:txBody>
          <a:bodyPr>
            <a:normAutofit fontScale="92500"/>
          </a:bodyPr>
          <a:lstStyle/>
          <a:p>
            <a:r>
              <a:rPr kumimoji="1" lang="ja-JP" altLang="en-US" sz="23900" b="1" dirty="0"/>
              <a:t>防災士</a:t>
            </a:r>
          </a:p>
        </p:txBody>
      </p:sp>
      <p:sp>
        <p:nvSpPr>
          <p:cNvPr id="5" name="タイトル 1">
            <a:extLst>
              <a:ext uri="{FF2B5EF4-FFF2-40B4-BE49-F238E27FC236}">
                <a16:creationId xmlns:a16="http://schemas.microsoft.com/office/drawing/2014/main" id="{FCE9C678-A6F9-4CF7-B0F9-2D2F0AE607F9}"/>
              </a:ext>
            </a:extLst>
          </p:cNvPr>
          <p:cNvSpPr txBox="1">
            <a:spLocks/>
          </p:cNvSpPr>
          <p:nvPr/>
        </p:nvSpPr>
        <p:spPr>
          <a:xfrm>
            <a:off x="2496670" y="5975302"/>
            <a:ext cx="7198659" cy="609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dirty="0"/>
              <a:t>かなざわコミュニティ防災士ネットワーク</a:t>
            </a:r>
          </a:p>
        </p:txBody>
      </p:sp>
      <p:pic>
        <p:nvPicPr>
          <p:cNvPr id="6" name="図 5">
            <a:extLst>
              <a:ext uri="{FF2B5EF4-FFF2-40B4-BE49-F238E27FC236}">
                <a16:creationId xmlns:a16="http://schemas.microsoft.com/office/drawing/2014/main" id="{9021A2DE-9B0C-40CD-8DC5-0F59B9E8B675}"/>
              </a:ext>
            </a:extLst>
          </p:cNvPr>
          <p:cNvPicPr>
            <a:picLocks noChangeAspect="1"/>
          </p:cNvPicPr>
          <p:nvPr/>
        </p:nvPicPr>
        <p:blipFill rotWithShape="1">
          <a:blip r:embed="rId3">
            <a:extLst>
              <a:ext uri="{28A0092B-C50C-407E-A947-70E740481C1C}">
                <a14:useLocalDpi xmlns:a14="http://schemas.microsoft.com/office/drawing/2010/main" val="0"/>
              </a:ext>
            </a:extLst>
          </a:blip>
          <a:srcRect l="35727" t="26976" r="39142" b="9519"/>
          <a:stretch/>
        </p:blipFill>
        <p:spPr>
          <a:xfrm>
            <a:off x="2497012" y="6091344"/>
            <a:ext cx="597741" cy="521837"/>
          </a:xfrm>
          <a:prstGeom prst="rect">
            <a:avLst/>
          </a:prstGeom>
        </p:spPr>
      </p:pic>
      <p:sp>
        <p:nvSpPr>
          <p:cNvPr id="7" name="タイトル 1">
            <a:extLst>
              <a:ext uri="{FF2B5EF4-FFF2-40B4-BE49-F238E27FC236}">
                <a16:creationId xmlns:a16="http://schemas.microsoft.com/office/drawing/2014/main" id="{B3A715B5-EA86-B338-6EE5-1A004626B7F1}"/>
              </a:ext>
            </a:extLst>
          </p:cNvPr>
          <p:cNvSpPr txBox="1">
            <a:spLocks/>
          </p:cNvSpPr>
          <p:nvPr/>
        </p:nvSpPr>
        <p:spPr>
          <a:xfrm>
            <a:off x="4485503" y="1233908"/>
            <a:ext cx="2718486" cy="10608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6600" dirty="0"/>
              <a:t>さい　　</a:t>
            </a:r>
          </a:p>
        </p:txBody>
      </p:sp>
      <p:sp>
        <p:nvSpPr>
          <p:cNvPr id="8" name="タイトル 1">
            <a:extLst>
              <a:ext uri="{FF2B5EF4-FFF2-40B4-BE49-F238E27FC236}">
                <a16:creationId xmlns:a16="http://schemas.microsoft.com/office/drawing/2014/main" id="{276CB510-A08F-661F-02F5-EC5DF69BC001}"/>
              </a:ext>
            </a:extLst>
          </p:cNvPr>
          <p:cNvSpPr txBox="1">
            <a:spLocks/>
          </p:cNvSpPr>
          <p:nvPr/>
        </p:nvSpPr>
        <p:spPr>
          <a:xfrm>
            <a:off x="7101015" y="1233908"/>
            <a:ext cx="2718486" cy="10608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6600" dirty="0"/>
              <a:t>し　　</a:t>
            </a:r>
          </a:p>
        </p:txBody>
      </p:sp>
    </p:spTree>
    <p:extLst>
      <p:ext uri="{BB962C8B-B14F-4D97-AF65-F5344CB8AC3E}">
        <p14:creationId xmlns:p14="http://schemas.microsoft.com/office/powerpoint/2010/main" val="4223187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137056" y="699627"/>
            <a:ext cx="10395725" cy="1905509"/>
          </a:xfrm>
        </p:spPr>
        <p:txBody>
          <a:bodyPr>
            <a:normAutofit/>
          </a:bodyPr>
          <a:lstStyle/>
          <a:p>
            <a:pPr marL="0" indent="0">
              <a:lnSpc>
                <a:spcPts val="5500"/>
              </a:lnSpc>
              <a:buNone/>
              <a:defRPr/>
            </a:pPr>
            <a:r>
              <a:rPr lang="ja-JP" altLang="en-US" sz="4400" b="1" dirty="0">
                <a:latin typeface="メイリオ" panose="020B0604030504040204" pitchFamily="50" charset="-128"/>
                <a:ea typeface="メイリオ" panose="020B0604030504040204" pitchFamily="50" charset="-128"/>
              </a:rPr>
              <a:t>突然の災害に見舞われたとき、</a:t>
            </a:r>
            <a:endParaRPr lang="en-US" altLang="ja-JP" sz="4400" b="1" dirty="0">
              <a:latin typeface="メイリオ" panose="020B0604030504040204" pitchFamily="50" charset="-128"/>
              <a:ea typeface="メイリオ" panose="020B0604030504040204" pitchFamily="50" charset="-128"/>
            </a:endParaRPr>
          </a:p>
          <a:p>
            <a:pPr marL="0" indent="0" algn="ctr">
              <a:lnSpc>
                <a:spcPts val="5500"/>
              </a:lnSpc>
              <a:buNone/>
              <a:defRPr/>
            </a:pPr>
            <a:r>
              <a:rPr lang="ja-JP" altLang="en-US" sz="4400" b="1" dirty="0">
                <a:latin typeface="メイリオ" panose="020B0604030504040204" pitchFamily="50" charset="-128"/>
                <a:ea typeface="メイリオ" panose="020B0604030504040204" pitchFamily="50" charset="-128"/>
              </a:rPr>
              <a:t>　　　　　　　　人はどう行動するか？</a:t>
            </a:r>
            <a:endParaRPr lang="ja-JP" altLang="en-US" sz="2400" b="1" dirty="0">
              <a:latin typeface="メイリオ" panose="020B0604030504040204" pitchFamily="50" charset="-128"/>
              <a:ea typeface="メイリオ" panose="020B0604030504040204" pitchFamily="50" charset="-128"/>
            </a:endParaRPr>
          </a:p>
        </p:txBody>
      </p:sp>
      <p:graphicFrame>
        <p:nvGraphicFramePr>
          <p:cNvPr id="8" name="グラフ 7">
            <a:extLst>
              <a:ext uri="{FF2B5EF4-FFF2-40B4-BE49-F238E27FC236}">
                <a16:creationId xmlns:a16="http://schemas.microsoft.com/office/drawing/2014/main" id="{2361E6E6-8AD9-4906-8EDF-BB7E98464433}"/>
              </a:ext>
            </a:extLst>
          </p:cNvPr>
          <p:cNvGraphicFramePr/>
          <p:nvPr>
            <p:extLst>
              <p:ext uri="{D42A27DB-BD31-4B8C-83A1-F6EECF244321}">
                <p14:modId xmlns:p14="http://schemas.microsoft.com/office/powerpoint/2010/main" val="314120144"/>
              </p:ext>
            </p:extLst>
          </p:nvPr>
        </p:nvGraphicFramePr>
        <p:xfrm>
          <a:off x="5360681" y="2276350"/>
          <a:ext cx="6773694" cy="4581650"/>
        </p:xfrm>
        <a:graphic>
          <a:graphicData uri="http://schemas.openxmlformats.org/drawingml/2006/chart">
            <c:chart xmlns:c="http://schemas.openxmlformats.org/drawingml/2006/chart" xmlns:r="http://schemas.openxmlformats.org/officeDocument/2006/relationships" r:id="rId3"/>
          </a:graphicData>
        </a:graphic>
      </p:graphicFrame>
      <p:sp>
        <p:nvSpPr>
          <p:cNvPr id="10" name="コンテンツ プレースホルダー 2">
            <a:extLst>
              <a:ext uri="{FF2B5EF4-FFF2-40B4-BE49-F238E27FC236}">
                <a16:creationId xmlns:a16="http://schemas.microsoft.com/office/drawing/2014/main" id="{CFB8900F-8B93-4CFF-8C0C-819AAEE68212}"/>
              </a:ext>
            </a:extLst>
          </p:cNvPr>
          <p:cNvSpPr txBox="1">
            <a:spLocks/>
          </p:cNvSpPr>
          <p:nvPr/>
        </p:nvSpPr>
        <p:spPr>
          <a:xfrm>
            <a:off x="992073" y="5900689"/>
            <a:ext cx="2586154" cy="11108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defRPr/>
            </a:pPr>
            <a:endParaRPr lang="en-US" altLang="ja-JP" sz="800" dirty="0"/>
          </a:p>
          <a:p>
            <a:pPr marL="0" indent="0">
              <a:buFont typeface="Arial" panose="020B0604020202020204" pitchFamily="34" charset="0"/>
              <a:buNone/>
              <a:defRPr/>
            </a:pPr>
            <a:r>
              <a:rPr lang="ja-JP" altLang="en-US" sz="1600" dirty="0">
                <a:latin typeface="メイリオ" panose="020B0604030504040204" pitchFamily="50" charset="-128"/>
                <a:ea typeface="メイリオ" panose="020B0604030504040204" pitchFamily="50" charset="-128"/>
              </a:rPr>
              <a:t>イギリスの心理学者</a:t>
            </a:r>
            <a:endParaRPr lang="en-US" altLang="ja-JP" sz="1600"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defRPr/>
            </a:pPr>
            <a:r>
              <a:rPr lang="ja-JP" altLang="en-US" sz="1600" dirty="0">
                <a:latin typeface="メイリオ" panose="020B0604030504040204" pitchFamily="50" charset="-128"/>
                <a:ea typeface="メイリオ" panose="020B0604030504040204" pitchFamily="50" charset="-128"/>
              </a:rPr>
              <a:t>ジョン・リーチ博士</a:t>
            </a:r>
          </a:p>
        </p:txBody>
      </p:sp>
      <p:sp>
        <p:nvSpPr>
          <p:cNvPr id="11" name="コンテンツ プレースホルダー 2">
            <a:extLst>
              <a:ext uri="{FF2B5EF4-FFF2-40B4-BE49-F238E27FC236}">
                <a16:creationId xmlns:a16="http://schemas.microsoft.com/office/drawing/2014/main" id="{1ED535B1-450D-499D-A70F-24E14BDE51B0}"/>
              </a:ext>
            </a:extLst>
          </p:cNvPr>
          <p:cNvSpPr txBox="1">
            <a:spLocks/>
          </p:cNvSpPr>
          <p:nvPr/>
        </p:nvSpPr>
        <p:spPr>
          <a:xfrm>
            <a:off x="1960665" y="3819840"/>
            <a:ext cx="11446412" cy="53867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defRPr/>
            </a:pPr>
            <a:endParaRPr lang="ja-JP" altLang="en-US" sz="2400" b="1" dirty="0"/>
          </a:p>
        </p:txBody>
      </p:sp>
      <p:grpSp>
        <p:nvGrpSpPr>
          <p:cNvPr id="4" name="グループ化 3">
            <a:extLst>
              <a:ext uri="{FF2B5EF4-FFF2-40B4-BE49-F238E27FC236}">
                <a16:creationId xmlns:a16="http://schemas.microsoft.com/office/drawing/2014/main" id="{6F258DF5-0A84-4695-B9DE-E32BBCB2FCBB}"/>
              </a:ext>
            </a:extLst>
          </p:cNvPr>
          <p:cNvGrpSpPr/>
          <p:nvPr/>
        </p:nvGrpSpPr>
        <p:grpSpPr>
          <a:xfrm>
            <a:off x="1222171" y="40520"/>
            <a:ext cx="8000209" cy="1632875"/>
            <a:chOff x="2281381" y="-112217"/>
            <a:chExt cx="8000209" cy="1632875"/>
          </a:xfrm>
        </p:grpSpPr>
        <p:sp>
          <p:nvSpPr>
            <p:cNvPr id="9" name="テキスト ボックス 8">
              <a:extLst>
                <a:ext uri="{FF2B5EF4-FFF2-40B4-BE49-F238E27FC236}">
                  <a16:creationId xmlns:a16="http://schemas.microsoft.com/office/drawing/2014/main" id="{7821D1BF-66FB-4DD9-B230-0E3DDC579ABC}"/>
                </a:ext>
              </a:extLst>
            </p:cNvPr>
            <p:cNvSpPr txBox="1"/>
            <p:nvPr/>
          </p:nvSpPr>
          <p:spPr>
            <a:xfrm>
              <a:off x="2281381" y="-76148"/>
              <a:ext cx="1154127" cy="700192"/>
            </a:xfrm>
            <a:prstGeom prst="rect">
              <a:avLst/>
            </a:prstGeom>
            <a:noFill/>
          </p:spPr>
          <p:txBody>
            <a:bodyPr wrap="square" rtlCol="0" anchor="ctr" anchorCtr="0">
              <a:spAutoFit/>
            </a:bodyPr>
            <a:lstStyle/>
            <a:p>
              <a:pPr>
                <a:lnSpc>
                  <a:spcPts val="5600"/>
                </a:lnSpc>
              </a:pPr>
              <a:r>
                <a:rPr lang="ja-JP" altLang="en-US" dirty="0">
                  <a:latin typeface="メイリオ" panose="020B0604030504040204" pitchFamily="50" charset="-128"/>
                  <a:ea typeface="メイリオ" panose="020B0604030504040204" pitchFamily="50" charset="-128"/>
                </a:rPr>
                <a:t>とつぜん</a:t>
              </a:r>
              <a:endParaRPr lang="en-US" altLang="ja-JP"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22727C96-8D57-41A2-9E8D-8D876E93BB92}"/>
                </a:ext>
              </a:extLst>
            </p:cNvPr>
            <p:cNvSpPr txBox="1"/>
            <p:nvPr/>
          </p:nvSpPr>
          <p:spPr>
            <a:xfrm>
              <a:off x="3919065" y="-84537"/>
              <a:ext cx="1154127" cy="700192"/>
            </a:xfrm>
            <a:prstGeom prst="rect">
              <a:avLst/>
            </a:prstGeom>
            <a:noFill/>
          </p:spPr>
          <p:txBody>
            <a:bodyPr wrap="square" rtlCol="0" anchor="ctr" anchorCtr="0">
              <a:spAutoFit/>
            </a:bodyPr>
            <a:lstStyle/>
            <a:p>
              <a:pPr>
                <a:lnSpc>
                  <a:spcPts val="5600"/>
                </a:lnSpc>
              </a:pPr>
              <a:r>
                <a:rPr lang="ja-JP" altLang="en-US" dirty="0">
                  <a:latin typeface="メイリオ" panose="020B0604030504040204" pitchFamily="50" charset="-128"/>
                  <a:ea typeface="メイリオ" panose="020B0604030504040204" pitchFamily="50" charset="-128"/>
                </a:rPr>
                <a:t>さいがい</a:t>
              </a:r>
              <a:endParaRPr lang="en-US" altLang="ja-JP"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B20259A4-F3F9-42F0-9038-C4E9CA41FCC8}"/>
                </a:ext>
              </a:extLst>
            </p:cNvPr>
            <p:cNvSpPr txBox="1"/>
            <p:nvPr/>
          </p:nvSpPr>
          <p:spPr>
            <a:xfrm>
              <a:off x="6001083" y="-112217"/>
              <a:ext cx="1154127" cy="700192"/>
            </a:xfrm>
            <a:prstGeom prst="rect">
              <a:avLst/>
            </a:prstGeom>
            <a:noFill/>
          </p:spPr>
          <p:txBody>
            <a:bodyPr wrap="square" rtlCol="0" anchor="ctr" anchorCtr="0">
              <a:spAutoFit/>
            </a:bodyPr>
            <a:lstStyle/>
            <a:p>
              <a:pPr>
                <a:lnSpc>
                  <a:spcPts val="5600"/>
                </a:lnSpc>
              </a:pPr>
              <a:r>
                <a:rPr lang="ja-JP" altLang="en-US" dirty="0">
                  <a:latin typeface="メイリオ" panose="020B0604030504040204" pitchFamily="50" charset="-128"/>
                  <a:ea typeface="メイリオ" panose="020B0604030504040204" pitchFamily="50" charset="-128"/>
                </a:rPr>
                <a:t>みま</a:t>
              </a:r>
              <a:endParaRPr lang="en-US" altLang="ja-JP"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568A3876-72DE-42F9-BC07-53EF282F1798}"/>
                </a:ext>
              </a:extLst>
            </p:cNvPr>
            <p:cNvSpPr txBox="1"/>
            <p:nvPr/>
          </p:nvSpPr>
          <p:spPr>
            <a:xfrm>
              <a:off x="6817064" y="816069"/>
              <a:ext cx="1154127" cy="700192"/>
            </a:xfrm>
            <a:prstGeom prst="rect">
              <a:avLst/>
            </a:prstGeom>
            <a:noFill/>
          </p:spPr>
          <p:txBody>
            <a:bodyPr wrap="square" rtlCol="0" anchor="ctr" anchorCtr="0">
              <a:spAutoFit/>
            </a:bodyPr>
            <a:lstStyle/>
            <a:p>
              <a:pPr>
                <a:lnSpc>
                  <a:spcPts val="5600"/>
                </a:lnSpc>
              </a:pPr>
              <a:r>
                <a:rPr lang="ja-JP" altLang="en-US" dirty="0">
                  <a:latin typeface="メイリオ" panose="020B0604030504040204" pitchFamily="50" charset="-128"/>
                  <a:ea typeface="メイリオ" panose="020B0604030504040204" pitchFamily="50" charset="-128"/>
                </a:rPr>
                <a:t>ひと</a:t>
              </a:r>
              <a:endParaRPr lang="en-US" altLang="ja-JP"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373EF1DA-8F70-4CE2-9535-42895C68F8AF}"/>
                </a:ext>
              </a:extLst>
            </p:cNvPr>
            <p:cNvSpPr txBox="1"/>
            <p:nvPr/>
          </p:nvSpPr>
          <p:spPr>
            <a:xfrm>
              <a:off x="9127463" y="820466"/>
              <a:ext cx="1154127" cy="700192"/>
            </a:xfrm>
            <a:prstGeom prst="rect">
              <a:avLst/>
            </a:prstGeom>
            <a:noFill/>
          </p:spPr>
          <p:txBody>
            <a:bodyPr wrap="square" rtlCol="0" anchor="ctr" anchorCtr="0">
              <a:spAutoFit/>
            </a:bodyPr>
            <a:lstStyle/>
            <a:p>
              <a:pPr>
                <a:lnSpc>
                  <a:spcPts val="5600"/>
                </a:lnSpc>
              </a:pPr>
              <a:r>
                <a:rPr lang="ja-JP" altLang="en-US" dirty="0">
                  <a:latin typeface="メイリオ" panose="020B0604030504040204" pitchFamily="50" charset="-128"/>
                  <a:ea typeface="メイリオ" panose="020B0604030504040204" pitchFamily="50" charset="-128"/>
                </a:rPr>
                <a:t>こうどう</a:t>
              </a:r>
              <a:endParaRPr lang="en-US" altLang="ja-JP" dirty="0">
                <a:latin typeface="メイリオ" panose="020B0604030504040204" pitchFamily="50" charset="-128"/>
                <a:ea typeface="メイリオ" panose="020B0604030504040204" pitchFamily="50" charset="-128"/>
              </a:endParaRPr>
            </a:p>
          </p:txBody>
        </p:sp>
      </p:grpSp>
      <p:sp>
        <p:nvSpPr>
          <p:cNvPr id="26" name="テキスト ボックス 25">
            <a:extLst>
              <a:ext uri="{FF2B5EF4-FFF2-40B4-BE49-F238E27FC236}">
                <a16:creationId xmlns:a16="http://schemas.microsoft.com/office/drawing/2014/main" id="{8C6EC5A5-957E-443D-B29E-4561701BA675}"/>
              </a:ext>
            </a:extLst>
          </p:cNvPr>
          <p:cNvSpPr txBox="1"/>
          <p:nvPr/>
        </p:nvSpPr>
        <p:spPr>
          <a:xfrm>
            <a:off x="2222739" y="4096277"/>
            <a:ext cx="1235043" cy="692497"/>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じょうたい</a:t>
            </a:r>
            <a:endParaRPr lang="en-US" altLang="ja-JP" sz="1600" dirty="0">
              <a:latin typeface="メイリオ" panose="020B0604030504040204" pitchFamily="50" charset="-128"/>
              <a:ea typeface="メイリオ" panose="020B0604030504040204" pitchFamily="50" charset="-128"/>
            </a:endParaRPr>
          </a:p>
        </p:txBody>
      </p:sp>
      <p:grpSp>
        <p:nvGrpSpPr>
          <p:cNvPr id="2" name="グループ化 1">
            <a:extLst>
              <a:ext uri="{FF2B5EF4-FFF2-40B4-BE49-F238E27FC236}">
                <a16:creationId xmlns:a16="http://schemas.microsoft.com/office/drawing/2014/main" id="{DC0AAAC5-B79E-490F-8071-B7B1C988B75D}"/>
              </a:ext>
            </a:extLst>
          </p:cNvPr>
          <p:cNvGrpSpPr/>
          <p:nvPr/>
        </p:nvGrpSpPr>
        <p:grpSpPr>
          <a:xfrm>
            <a:off x="161710" y="1875402"/>
            <a:ext cx="6897373" cy="4151078"/>
            <a:chOff x="161710" y="1875402"/>
            <a:chExt cx="6897373" cy="4151078"/>
          </a:xfrm>
        </p:grpSpPr>
        <p:sp>
          <p:nvSpPr>
            <p:cNvPr id="12" name="コンテンツ プレースホルダー 2">
              <a:extLst>
                <a:ext uri="{FF2B5EF4-FFF2-40B4-BE49-F238E27FC236}">
                  <a16:creationId xmlns:a16="http://schemas.microsoft.com/office/drawing/2014/main" id="{A19F132B-CF4B-40FF-8179-23EF9D342609}"/>
                </a:ext>
              </a:extLst>
            </p:cNvPr>
            <p:cNvSpPr txBox="1">
              <a:spLocks/>
            </p:cNvSpPr>
            <p:nvPr/>
          </p:nvSpPr>
          <p:spPr>
            <a:xfrm>
              <a:off x="161710" y="2336701"/>
              <a:ext cx="6897373" cy="368977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defRPr/>
              </a:pPr>
              <a:endParaRPr lang="en-US" altLang="ja-JP" sz="800" dirty="0"/>
            </a:p>
            <a:p>
              <a:pPr marL="0" indent="0">
                <a:buFont typeface="Arial" panose="020B0604020202020204" pitchFamily="34" charset="0"/>
                <a:buNone/>
                <a:defRPr/>
              </a:pPr>
              <a:r>
                <a:rPr lang="ja-JP" altLang="en-US" sz="3100" dirty="0">
                  <a:latin typeface="メイリオ" panose="020B0604030504040204" pitchFamily="50" charset="-128"/>
                  <a:ea typeface="メイリオ" panose="020B0604030504040204" pitchFamily="50" charset="-128"/>
                </a:rPr>
                <a:t>１．</a:t>
              </a:r>
              <a:r>
                <a:rPr lang="ja-JP" altLang="en-US" sz="3100" b="1" dirty="0">
                  <a:solidFill>
                    <a:srgbClr val="0070C0"/>
                  </a:solidFill>
                  <a:latin typeface="メイリオ" panose="020B0604030504040204" pitchFamily="50" charset="-128"/>
                  <a:ea typeface="メイリオ" panose="020B0604030504040204" pitchFamily="50" charset="-128"/>
                </a:rPr>
                <a:t>落ち着いて行動できる人　１０～１５％</a:t>
              </a:r>
              <a:endParaRPr lang="en-US" altLang="ja-JP" sz="3100" b="1" dirty="0">
                <a:solidFill>
                  <a:srgbClr val="0070C0"/>
                </a:solidFill>
                <a:latin typeface="メイリオ" panose="020B0604030504040204" pitchFamily="50" charset="-128"/>
                <a:ea typeface="メイリオ" panose="020B0604030504040204" pitchFamily="50" charset="-128"/>
              </a:endParaRPr>
            </a:p>
            <a:p>
              <a:pPr marL="0" indent="0">
                <a:buFont typeface="Arial" panose="020B0604020202020204" pitchFamily="34" charset="0"/>
                <a:buNone/>
                <a:defRPr/>
              </a:pPr>
              <a:endParaRPr lang="en-US" altLang="ja-JP" sz="2300" dirty="0">
                <a:latin typeface="メイリオ" panose="020B0604030504040204" pitchFamily="50" charset="-128"/>
                <a:ea typeface="メイリオ" panose="020B0604030504040204" pitchFamily="50" charset="-128"/>
              </a:endParaRPr>
            </a:p>
            <a:p>
              <a:pPr marL="0" indent="0">
                <a:buFont typeface="Arial" panose="020B0604020202020204" pitchFamily="34" charset="0"/>
                <a:buNone/>
                <a:defRPr/>
              </a:pPr>
              <a:r>
                <a:rPr lang="ja-JP" altLang="en-US" sz="3100" dirty="0">
                  <a:latin typeface="メイリオ" panose="020B0604030504040204" pitchFamily="50" charset="-128"/>
                  <a:ea typeface="メイリオ" panose="020B0604030504040204" pitchFamily="50" charset="-128"/>
                </a:rPr>
                <a:t>２．</a:t>
              </a:r>
              <a:r>
                <a:rPr lang="ja-JP" altLang="en-US" sz="3100" b="1" dirty="0">
                  <a:solidFill>
                    <a:srgbClr val="FFC000"/>
                  </a:solidFill>
                  <a:latin typeface="メイリオ" panose="020B0604030504040204" pitchFamily="50" charset="-128"/>
                  <a:ea typeface="メイリオ" panose="020B0604030504040204" pitchFamily="50" charset="-128"/>
                </a:rPr>
                <a:t>我を失って叫ぶ人 </a:t>
              </a:r>
              <a:r>
                <a:rPr lang="en-US" altLang="ja-JP" sz="3100" b="1" dirty="0">
                  <a:solidFill>
                    <a:srgbClr val="FFC000"/>
                  </a:solidFill>
                  <a:latin typeface="メイリオ" panose="020B0604030504040204" pitchFamily="50" charset="-128"/>
                  <a:ea typeface="メイリオ" panose="020B0604030504040204" pitchFamily="50" charset="-128"/>
                </a:rPr>
                <a:t>		 1</a:t>
              </a:r>
              <a:r>
                <a:rPr lang="ja-JP" altLang="en-US" sz="3100" b="1" dirty="0">
                  <a:solidFill>
                    <a:srgbClr val="FFC000"/>
                  </a:solidFill>
                  <a:latin typeface="メイリオ" panose="020B0604030504040204" pitchFamily="50" charset="-128"/>
                  <a:ea typeface="メイリオ" panose="020B0604030504040204" pitchFamily="50" charset="-128"/>
                </a:rPr>
                <a:t>５％以下</a:t>
              </a:r>
              <a:endParaRPr lang="en-US" altLang="ja-JP" sz="3100" b="1" dirty="0">
                <a:solidFill>
                  <a:srgbClr val="FFC000"/>
                </a:solidFill>
                <a:latin typeface="メイリオ" panose="020B0604030504040204" pitchFamily="50" charset="-128"/>
                <a:ea typeface="メイリオ" panose="020B0604030504040204" pitchFamily="50" charset="-128"/>
              </a:endParaRPr>
            </a:p>
            <a:p>
              <a:pPr marL="0" indent="0">
                <a:buFont typeface="Arial" panose="020B0604020202020204" pitchFamily="34" charset="0"/>
                <a:buNone/>
                <a:defRPr/>
              </a:pPr>
              <a:endParaRPr lang="en-US" altLang="ja-JP" sz="2300" dirty="0">
                <a:latin typeface="メイリオ" panose="020B0604030504040204" pitchFamily="50" charset="-128"/>
                <a:ea typeface="メイリオ" panose="020B0604030504040204" pitchFamily="50" charset="-128"/>
              </a:endParaRPr>
            </a:p>
            <a:p>
              <a:pPr marL="0" indent="0">
                <a:lnSpc>
                  <a:spcPts val="4000"/>
                </a:lnSpc>
                <a:buFont typeface="Arial" panose="020B0604020202020204" pitchFamily="34" charset="0"/>
                <a:buNone/>
                <a:defRPr/>
              </a:pPr>
              <a:r>
                <a:rPr lang="ja-JP" altLang="en-US" sz="2300" dirty="0">
                  <a:latin typeface="メイリオ" panose="020B0604030504040204" pitchFamily="50" charset="-128"/>
                  <a:ea typeface="メイリオ" panose="020B0604030504040204" pitchFamily="50" charset="-128"/>
                </a:rPr>
                <a:t>３．</a:t>
              </a:r>
              <a:r>
                <a:rPr lang="ja-JP" altLang="en-US" sz="3100" b="1" dirty="0">
                  <a:solidFill>
                    <a:srgbClr val="FF0000"/>
                  </a:solidFill>
                  <a:latin typeface="メイリオ" panose="020B0604030504040204" pitchFamily="50" charset="-128"/>
                  <a:ea typeface="メイリオ" panose="020B0604030504040204" pitchFamily="50" charset="-128"/>
                </a:rPr>
                <a:t>ショック状態になり</a:t>
              </a:r>
              <a:endParaRPr lang="en-US" altLang="ja-JP" sz="3100" b="1" dirty="0">
                <a:solidFill>
                  <a:srgbClr val="FF0000"/>
                </a:solidFill>
                <a:latin typeface="メイリオ" panose="020B0604030504040204" pitchFamily="50" charset="-128"/>
                <a:ea typeface="メイリオ" panose="020B0604030504040204" pitchFamily="50" charset="-128"/>
              </a:endParaRPr>
            </a:p>
            <a:p>
              <a:pPr marL="0" indent="0">
                <a:lnSpc>
                  <a:spcPts val="4000"/>
                </a:lnSpc>
                <a:buNone/>
                <a:defRPr/>
              </a:pPr>
              <a:r>
                <a:rPr lang="ja-JP" altLang="en-US" sz="3100" b="1" dirty="0">
                  <a:solidFill>
                    <a:srgbClr val="FF0000"/>
                  </a:solidFill>
                  <a:latin typeface="メイリオ" panose="020B0604030504040204" pitchFamily="50" charset="-128"/>
                  <a:ea typeface="メイリオ" panose="020B0604030504040204" pitchFamily="50" charset="-128"/>
                </a:rPr>
                <a:t>　 何もできない状態になる人</a:t>
              </a:r>
              <a:endParaRPr lang="en-US" altLang="ja-JP" sz="3100" b="1" dirty="0">
                <a:solidFill>
                  <a:srgbClr val="FF0000"/>
                </a:solidFill>
                <a:latin typeface="メイリオ" panose="020B0604030504040204" pitchFamily="50" charset="-128"/>
                <a:ea typeface="メイリオ" panose="020B0604030504040204" pitchFamily="50" charset="-128"/>
              </a:endParaRPr>
            </a:p>
            <a:p>
              <a:pPr marL="0" indent="0">
                <a:buNone/>
                <a:defRPr/>
              </a:pPr>
              <a:r>
                <a:rPr lang="ja-JP" altLang="en-US" sz="3100" b="1" dirty="0">
                  <a:solidFill>
                    <a:srgbClr val="FF0000"/>
                  </a:solidFill>
                  <a:latin typeface="メイリオ" panose="020B0604030504040204" pitchFamily="50" charset="-128"/>
                  <a:ea typeface="メイリオ" panose="020B0604030504040204" pitchFamily="50" charset="-128"/>
                </a:rPr>
                <a:t>　　　　　　　　　　</a:t>
              </a:r>
              <a:r>
                <a:rPr lang="en-US" altLang="ja-JP" sz="3100" b="1" dirty="0">
                  <a:solidFill>
                    <a:srgbClr val="FF0000"/>
                  </a:solidFill>
                  <a:latin typeface="メイリオ" panose="020B0604030504040204" pitchFamily="50" charset="-128"/>
                  <a:ea typeface="メイリオ" panose="020B0604030504040204" pitchFamily="50" charset="-128"/>
                </a:rPr>
                <a:t>            </a:t>
              </a:r>
              <a:r>
                <a:rPr lang="ja-JP" altLang="en-US" sz="3100" b="1" dirty="0">
                  <a:solidFill>
                    <a:srgbClr val="FF0000"/>
                  </a:solidFill>
                  <a:latin typeface="メイリオ" panose="020B0604030504040204" pitchFamily="50" charset="-128"/>
                  <a:ea typeface="メイリオ" panose="020B0604030504040204" pitchFamily="50" charset="-128"/>
                </a:rPr>
                <a:t>７０～７５％</a:t>
              </a:r>
              <a:endParaRPr lang="en-US" altLang="ja-JP" sz="3100" b="1" dirty="0">
                <a:solidFill>
                  <a:srgbClr val="FF0000"/>
                </a:solidFill>
                <a:latin typeface="メイリオ" panose="020B0604030504040204" pitchFamily="50" charset="-128"/>
                <a:ea typeface="メイリオ" panose="020B0604030504040204" pitchFamily="50" charset="-128"/>
              </a:endParaRPr>
            </a:p>
            <a:p>
              <a:pPr marL="0" indent="0">
                <a:buNone/>
                <a:defRPr/>
              </a:pPr>
              <a:r>
                <a:rPr lang="ja-JP" altLang="en-US" sz="3100" b="1" dirty="0">
                  <a:solidFill>
                    <a:srgbClr val="FF0000"/>
                  </a:solidFill>
                  <a:latin typeface="メイリオ" panose="020B0604030504040204" pitchFamily="50" charset="-128"/>
                  <a:ea typeface="メイリオ" panose="020B0604030504040204" pitchFamily="50" charset="-128"/>
                </a:rPr>
                <a:t>　 </a:t>
              </a:r>
              <a:endParaRPr lang="en-US" altLang="ja-JP" sz="3100" b="1" dirty="0">
                <a:solidFill>
                  <a:srgbClr val="FF0000"/>
                </a:solidFill>
                <a:latin typeface="メイリオ" panose="020B0604030504040204" pitchFamily="50" charset="-128"/>
                <a:ea typeface="メイリオ" panose="020B0604030504040204" pitchFamily="50" charset="-128"/>
              </a:endParaRPr>
            </a:p>
            <a:p>
              <a:pPr marL="0" indent="0">
                <a:buFont typeface="Arial" panose="020B0604020202020204" pitchFamily="34" charset="0"/>
                <a:buNone/>
                <a:defRPr/>
              </a:pPr>
              <a:endParaRPr lang="ja-JP" altLang="en-US" sz="2400" b="1" dirty="0"/>
            </a:p>
          </p:txBody>
        </p:sp>
        <p:sp>
          <p:nvSpPr>
            <p:cNvPr id="18" name="テキスト ボックス 17">
              <a:extLst>
                <a:ext uri="{FF2B5EF4-FFF2-40B4-BE49-F238E27FC236}">
                  <a16:creationId xmlns:a16="http://schemas.microsoft.com/office/drawing/2014/main" id="{B832242D-0FB1-4EBC-BC5F-E8B4255685E9}"/>
                </a:ext>
              </a:extLst>
            </p:cNvPr>
            <p:cNvSpPr txBox="1"/>
            <p:nvPr/>
          </p:nvSpPr>
          <p:spPr>
            <a:xfrm>
              <a:off x="840112" y="1886236"/>
              <a:ext cx="688157" cy="700192"/>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お</a:t>
              </a:r>
              <a:endParaRPr lang="en-US" altLang="ja-JP" sz="16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4BF83102-6229-49A7-ABEA-D10C1BF76E89}"/>
                </a:ext>
              </a:extLst>
            </p:cNvPr>
            <p:cNvSpPr txBox="1"/>
            <p:nvPr/>
          </p:nvSpPr>
          <p:spPr>
            <a:xfrm>
              <a:off x="1476462" y="1875402"/>
              <a:ext cx="688157" cy="700192"/>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つ</a:t>
              </a:r>
              <a:endParaRPr lang="en-US" altLang="ja-JP" sz="16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767DED57-996F-43A2-A31E-2A8601E30433}"/>
                </a:ext>
              </a:extLst>
            </p:cNvPr>
            <p:cNvSpPr txBox="1"/>
            <p:nvPr/>
          </p:nvSpPr>
          <p:spPr>
            <a:xfrm>
              <a:off x="2233785" y="1879249"/>
              <a:ext cx="1154127" cy="692497"/>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こうどう</a:t>
              </a:r>
              <a:endParaRPr lang="en-US" altLang="ja-JP" sz="1600"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610B40CE-E310-4267-B4BC-DC2F45375FD2}"/>
                </a:ext>
              </a:extLst>
            </p:cNvPr>
            <p:cNvSpPr txBox="1"/>
            <p:nvPr/>
          </p:nvSpPr>
          <p:spPr>
            <a:xfrm>
              <a:off x="2890069" y="2571746"/>
              <a:ext cx="688157" cy="692497"/>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ひと</a:t>
              </a:r>
              <a:endParaRPr lang="en-US" altLang="ja-JP" sz="160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8C87CFEE-0E9E-4955-86A8-6AE460E321ED}"/>
                </a:ext>
              </a:extLst>
            </p:cNvPr>
            <p:cNvSpPr txBox="1"/>
            <p:nvPr/>
          </p:nvSpPr>
          <p:spPr>
            <a:xfrm>
              <a:off x="735289" y="2590237"/>
              <a:ext cx="688157" cy="692497"/>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われ</a:t>
              </a:r>
              <a:endParaRPr lang="en-US" altLang="ja-JP" sz="1600" dirty="0">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F085256B-22A4-405D-81ED-CA207D5261FF}"/>
                </a:ext>
              </a:extLst>
            </p:cNvPr>
            <p:cNvSpPr txBox="1"/>
            <p:nvPr/>
          </p:nvSpPr>
          <p:spPr>
            <a:xfrm>
              <a:off x="3799585" y="1894479"/>
              <a:ext cx="688157" cy="692497"/>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ひと</a:t>
              </a:r>
              <a:endParaRPr lang="en-US" altLang="ja-JP" sz="1600"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23FEF547-4206-4A57-A7F9-B73C0F10A4F9}"/>
                </a:ext>
              </a:extLst>
            </p:cNvPr>
            <p:cNvSpPr txBox="1"/>
            <p:nvPr/>
          </p:nvSpPr>
          <p:spPr>
            <a:xfrm>
              <a:off x="3894944" y="4111044"/>
              <a:ext cx="688157" cy="692497"/>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ひと</a:t>
              </a:r>
              <a:endParaRPr lang="en-US" altLang="ja-JP" sz="1600" dirty="0">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1A67F8E9-BD39-4924-9D1E-40108C54D8FA}"/>
                </a:ext>
              </a:extLst>
            </p:cNvPr>
            <p:cNvSpPr txBox="1"/>
            <p:nvPr/>
          </p:nvSpPr>
          <p:spPr>
            <a:xfrm>
              <a:off x="1674404" y="3477439"/>
              <a:ext cx="1235043" cy="692497"/>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じょうたい</a:t>
              </a:r>
              <a:endParaRPr lang="en-US" altLang="ja-JP" sz="1600" dirty="0">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1D2D6229-C464-4585-84A5-56D0EC50CCA8}"/>
                </a:ext>
              </a:extLst>
            </p:cNvPr>
            <p:cNvSpPr txBox="1"/>
            <p:nvPr/>
          </p:nvSpPr>
          <p:spPr>
            <a:xfrm>
              <a:off x="571338" y="4077223"/>
              <a:ext cx="1235043" cy="692497"/>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なに</a:t>
              </a:r>
              <a:endParaRPr lang="en-US" altLang="ja-JP" sz="1600" dirty="0">
                <a:latin typeface="メイリオ" panose="020B0604030504040204" pitchFamily="50" charset="-128"/>
                <a:ea typeface="メイリオ" panose="020B0604030504040204" pitchFamily="50" charset="-128"/>
              </a:endParaRPr>
            </a:p>
          </p:txBody>
        </p:sp>
      </p:grpSp>
      <p:sp>
        <p:nvSpPr>
          <p:cNvPr id="7" name="テキスト ボックス 6">
            <a:extLst>
              <a:ext uri="{FF2B5EF4-FFF2-40B4-BE49-F238E27FC236}">
                <a16:creationId xmlns:a16="http://schemas.microsoft.com/office/drawing/2014/main" id="{510487D4-F7B3-193C-D1D1-6C7B787A1173}"/>
              </a:ext>
            </a:extLst>
          </p:cNvPr>
          <p:cNvSpPr txBox="1"/>
          <p:nvPr/>
        </p:nvSpPr>
        <p:spPr>
          <a:xfrm>
            <a:off x="1304972" y="2582580"/>
            <a:ext cx="792980" cy="692497"/>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うしな</a:t>
            </a:r>
            <a:endParaRPr lang="en-US" altLang="ja-JP" sz="1600" dirty="0">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FB31AD0C-F27A-C042-42E5-EA734F6F3EFC}"/>
              </a:ext>
            </a:extLst>
          </p:cNvPr>
          <p:cNvSpPr txBox="1"/>
          <p:nvPr/>
        </p:nvSpPr>
        <p:spPr>
          <a:xfrm>
            <a:off x="2255267" y="2563570"/>
            <a:ext cx="688157" cy="692497"/>
          </a:xfrm>
          <a:prstGeom prst="rect">
            <a:avLst/>
          </a:prstGeom>
          <a:noFill/>
        </p:spPr>
        <p:txBody>
          <a:bodyPr wrap="square" rtlCol="0" anchor="ctr" anchorCtr="0">
            <a:spAutoFit/>
          </a:bodyPr>
          <a:lstStyle/>
          <a:p>
            <a:pPr>
              <a:lnSpc>
                <a:spcPts val="5600"/>
              </a:lnSpc>
            </a:pPr>
            <a:r>
              <a:rPr lang="ja-JP" altLang="en-US" sz="1600" dirty="0">
                <a:latin typeface="メイリオ" panose="020B0604030504040204" pitchFamily="50" charset="-128"/>
                <a:ea typeface="メイリオ" panose="020B0604030504040204" pitchFamily="50" charset="-128"/>
              </a:rPr>
              <a:t>さけ</a:t>
            </a:r>
            <a:endParaRPr lang="en-US" altLang="ja-JP"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8678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D8EEB70-EBFE-46AA-9B0D-2061A30FA900}"/>
              </a:ext>
            </a:extLst>
          </p:cNvPr>
          <p:cNvSpPr txBox="1"/>
          <p:nvPr/>
        </p:nvSpPr>
        <p:spPr>
          <a:xfrm flipH="1">
            <a:off x="536405" y="843748"/>
            <a:ext cx="11119190" cy="1200329"/>
          </a:xfrm>
          <a:prstGeom prst="rect">
            <a:avLst/>
          </a:prstGeom>
          <a:noFill/>
        </p:spPr>
        <p:txBody>
          <a:bodyPr wrap="square" rtlCol="0">
            <a:spAutoFit/>
          </a:bodyPr>
          <a:lstStyle/>
          <a:p>
            <a:pPr algn="ctr"/>
            <a:r>
              <a:rPr kumimoji="1" lang="ja-JP" altLang="en-US" sz="7200" b="1" dirty="0">
                <a:solidFill>
                  <a:srgbClr val="FF0000"/>
                </a:solidFill>
                <a:latin typeface="メイリオ" panose="020B0604030504040204" pitchFamily="50" charset="-128"/>
                <a:ea typeface="メイリオ" panose="020B0604030504040204" pitchFamily="50" charset="-128"/>
              </a:rPr>
              <a:t>クロス </a:t>
            </a:r>
            <a:r>
              <a:rPr kumimoji="1" lang="ja-JP" altLang="en-US" sz="7200" b="1" dirty="0">
                <a:solidFill>
                  <a:srgbClr val="0000FF"/>
                </a:solidFill>
                <a:latin typeface="メイリオ" panose="020B0604030504040204" pitchFamily="50" charset="-128"/>
                <a:ea typeface="メイリオ" panose="020B0604030504040204" pitchFamily="50" charset="-128"/>
              </a:rPr>
              <a:t>ロード </a:t>
            </a:r>
            <a:r>
              <a:rPr kumimoji="1" lang="ja-JP" altLang="en-US" sz="7200" b="1" dirty="0">
                <a:latin typeface="メイリオ" panose="020B0604030504040204" pitchFamily="50" charset="-128"/>
                <a:ea typeface="メイリオ" panose="020B0604030504040204" pitchFamily="50" charset="-128"/>
              </a:rPr>
              <a:t>ゲーム</a:t>
            </a:r>
          </a:p>
        </p:txBody>
      </p:sp>
      <p:pic>
        <p:nvPicPr>
          <p:cNvPr id="4098" name="Picture 2" descr="分かれ道で迷う人のイラスト（女性）">
            <a:extLst>
              <a:ext uri="{FF2B5EF4-FFF2-40B4-BE49-F238E27FC236}">
                <a16:creationId xmlns:a16="http://schemas.microsoft.com/office/drawing/2014/main" id="{44EAE016-BC19-438D-9AC0-44C0A16D1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0453" y="2043639"/>
            <a:ext cx="3291094" cy="3291094"/>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D6F0A63E-4EFD-4F89-8820-E14AB3B2C6C8}"/>
              </a:ext>
            </a:extLst>
          </p:cNvPr>
          <p:cNvPicPr>
            <a:picLocks noChangeAspect="1"/>
          </p:cNvPicPr>
          <p:nvPr/>
        </p:nvPicPr>
        <p:blipFill rotWithShape="1">
          <a:blip r:embed="rId4">
            <a:extLst>
              <a:ext uri="{28A0092B-C50C-407E-A947-70E740481C1C}">
                <a14:useLocalDpi xmlns:a14="http://schemas.microsoft.com/office/drawing/2010/main" val="0"/>
              </a:ext>
            </a:extLst>
          </a:blip>
          <a:srcRect l="35727" t="26976" r="39142" b="9519"/>
          <a:stretch/>
        </p:blipFill>
        <p:spPr>
          <a:xfrm>
            <a:off x="6919273" y="6098338"/>
            <a:ext cx="597741" cy="521837"/>
          </a:xfrm>
          <a:prstGeom prst="rect">
            <a:avLst/>
          </a:prstGeom>
        </p:spPr>
      </p:pic>
      <p:sp>
        <p:nvSpPr>
          <p:cNvPr id="4" name="テキスト ボックス 3">
            <a:extLst>
              <a:ext uri="{FF2B5EF4-FFF2-40B4-BE49-F238E27FC236}">
                <a16:creationId xmlns:a16="http://schemas.microsoft.com/office/drawing/2014/main" id="{608D6BD9-0972-41B2-97D8-A07F43F3AE48}"/>
              </a:ext>
            </a:extLst>
          </p:cNvPr>
          <p:cNvSpPr txBox="1"/>
          <p:nvPr/>
        </p:nvSpPr>
        <p:spPr>
          <a:xfrm>
            <a:off x="7517014" y="6174590"/>
            <a:ext cx="4838739"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かなざわコミュニティ防災士ネットワーク</a:t>
            </a:r>
            <a:endParaRPr kumimoji="1" lang="ja-JP" altLang="en-US" dirty="0">
              <a:latin typeface="メイリオ" panose="020B0604030504040204" pitchFamily="50" charset="-128"/>
              <a:ea typeface="メイリオ" panose="020B0604030504040204" pitchFamily="50" charset="-128"/>
            </a:endParaRPr>
          </a:p>
        </p:txBody>
      </p:sp>
      <p:sp>
        <p:nvSpPr>
          <p:cNvPr id="6" name="思考の吹き出し: 雲形 5">
            <a:extLst>
              <a:ext uri="{FF2B5EF4-FFF2-40B4-BE49-F238E27FC236}">
                <a16:creationId xmlns:a16="http://schemas.microsoft.com/office/drawing/2014/main" id="{FB54EB96-6EED-49AE-8A4E-8CB228FA6D76}"/>
              </a:ext>
            </a:extLst>
          </p:cNvPr>
          <p:cNvSpPr/>
          <p:nvPr/>
        </p:nvSpPr>
        <p:spPr>
          <a:xfrm>
            <a:off x="8053024" y="2658098"/>
            <a:ext cx="3291094" cy="2347536"/>
          </a:xfrm>
          <a:prstGeom prst="cloudCallout">
            <a:avLst>
              <a:gd name="adj1" fmla="val -80698"/>
              <a:gd name="adj2" fmla="val -47242"/>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3600" dirty="0">
                <a:latin typeface="メイリオ" panose="020B0604030504040204" pitchFamily="50" charset="-128"/>
                <a:ea typeface="メイリオ" panose="020B0604030504040204" pitchFamily="50" charset="-128"/>
              </a:rPr>
              <a:t>どっち？</a:t>
            </a:r>
            <a:endParaRPr kumimoji="1" lang="ja-JP" altLang="en-US" sz="3600" dirty="0">
              <a:latin typeface="メイリオ" panose="020B0604030504040204" pitchFamily="50" charset="-128"/>
              <a:ea typeface="メイリオ" panose="020B0604030504040204" pitchFamily="50" charset="-128"/>
            </a:endParaRPr>
          </a:p>
        </p:txBody>
      </p:sp>
      <p:sp>
        <p:nvSpPr>
          <p:cNvPr id="11" name="思考の吹き出し: 雲形 10">
            <a:extLst>
              <a:ext uri="{FF2B5EF4-FFF2-40B4-BE49-F238E27FC236}">
                <a16:creationId xmlns:a16="http://schemas.microsoft.com/office/drawing/2014/main" id="{F785F9ED-E4F0-487A-8E88-4E32E33B3633}"/>
              </a:ext>
            </a:extLst>
          </p:cNvPr>
          <p:cNvSpPr/>
          <p:nvPr/>
        </p:nvSpPr>
        <p:spPr>
          <a:xfrm>
            <a:off x="197963" y="2043639"/>
            <a:ext cx="3941013" cy="2366127"/>
          </a:xfrm>
          <a:prstGeom prst="cloudCallout">
            <a:avLst>
              <a:gd name="adj1" fmla="val 81317"/>
              <a:gd name="adj2" fmla="val -16357"/>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3600" dirty="0">
                <a:latin typeface="メイリオ" panose="020B0604030504040204" pitchFamily="50" charset="-128"/>
                <a:ea typeface="メイリオ" panose="020B0604030504040204" pitchFamily="50" charset="-128"/>
              </a:rPr>
              <a:t>どうする？</a:t>
            </a:r>
            <a:endParaRPr kumimoji="1" lang="ja-JP" altLang="en-US" sz="3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09565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2568B127-BEEF-4860-91A1-740295C960E2}"/>
              </a:ext>
            </a:extLst>
          </p:cNvPr>
          <p:cNvGrpSpPr/>
          <p:nvPr/>
        </p:nvGrpSpPr>
        <p:grpSpPr>
          <a:xfrm>
            <a:off x="1413408" y="371379"/>
            <a:ext cx="9665711" cy="1292662"/>
            <a:chOff x="1413408" y="371379"/>
            <a:chExt cx="9665711" cy="1292662"/>
          </a:xfrm>
        </p:grpSpPr>
        <p:sp>
          <p:nvSpPr>
            <p:cNvPr id="4" name="テキスト ボックス 3">
              <a:extLst>
                <a:ext uri="{FF2B5EF4-FFF2-40B4-BE49-F238E27FC236}">
                  <a16:creationId xmlns:a16="http://schemas.microsoft.com/office/drawing/2014/main" id="{17997E71-2ACE-4B7C-A050-F9B573E6EFE5}"/>
                </a:ext>
              </a:extLst>
            </p:cNvPr>
            <p:cNvSpPr txBox="1"/>
            <p:nvPr/>
          </p:nvSpPr>
          <p:spPr>
            <a:xfrm flipH="1">
              <a:off x="1413408" y="740711"/>
              <a:ext cx="9665711" cy="923330"/>
            </a:xfrm>
            <a:prstGeom prst="rect">
              <a:avLst/>
            </a:prstGeom>
            <a:noFill/>
          </p:spPr>
          <p:txBody>
            <a:bodyPr wrap="square" rtlCol="0">
              <a:spAutoFit/>
            </a:bodyPr>
            <a:lstStyle/>
            <a:p>
              <a:r>
                <a:rPr kumimoji="1" lang="ja-JP" altLang="en-US" sz="5400" b="1" dirty="0">
                  <a:solidFill>
                    <a:srgbClr val="FF0000"/>
                  </a:solidFill>
                  <a:latin typeface="メイリオ" panose="020B0604030504040204" pitchFamily="50" charset="-128"/>
                  <a:ea typeface="メイリオ" panose="020B0604030504040204" pitchFamily="50" charset="-128"/>
                </a:rPr>
                <a:t>クロス </a:t>
              </a:r>
              <a:r>
                <a:rPr kumimoji="1" lang="ja-JP" altLang="en-US" sz="5400" b="1" dirty="0">
                  <a:solidFill>
                    <a:srgbClr val="0000FF"/>
                  </a:solidFill>
                  <a:latin typeface="メイリオ" panose="020B0604030504040204" pitchFamily="50" charset="-128"/>
                  <a:ea typeface="メイリオ" panose="020B0604030504040204" pitchFamily="50" charset="-128"/>
                </a:rPr>
                <a:t>ロード ゲーム </a:t>
              </a:r>
              <a:r>
                <a:rPr kumimoji="1" lang="ja-JP" altLang="en-US" sz="5400" b="1" dirty="0">
                  <a:latin typeface="メイリオ" panose="020B0604030504040204" pitchFamily="50" charset="-128"/>
                  <a:ea typeface="メイリオ" panose="020B0604030504040204" pitchFamily="50" charset="-128"/>
                </a:rPr>
                <a:t>の目的</a:t>
              </a:r>
            </a:p>
          </p:txBody>
        </p:sp>
        <p:sp>
          <p:nvSpPr>
            <p:cNvPr id="5" name="テキスト ボックス 4">
              <a:extLst>
                <a:ext uri="{FF2B5EF4-FFF2-40B4-BE49-F238E27FC236}">
                  <a16:creationId xmlns:a16="http://schemas.microsoft.com/office/drawing/2014/main" id="{1BFAB673-13D2-4C80-89DE-7F3E38B2ED1F}"/>
                </a:ext>
              </a:extLst>
            </p:cNvPr>
            <p:cNvSpPr txBox="1"/>
            <p:nvPr/>
          </p:nvSpPr>
          <p:spPr>
            <a:xfrm>
              <a:off x="8909507" y="371379"/>
              <a:ext cx="1606093" cy="738664"/>
            </a:xfrm>
            <a:prstGeom prst="rect">
              <a:avLst/>
            </a:prstGeom>
            <a:noFill/>
          </p:spPr>
          <p:txBody>
            <a:bodyPr wrap="square" rtlCol="0" anchor="ctr" anchorCtr="0">
              <a:spAutoFit/>
            </a:bodyPr>
            <a:lstStyle/>
            <a:p>
              <a:pPr algn="ctr"/>
              <a:r>
                <a:rPr kumimoji="1" lang="ja-JP" altLang="en-US" sz="2400" dirty="0"/>
                <a:t>もくてき</a:t>
              </a:r>
              <a:endParaRPr kumimoji="1" lang="en-US" altLang="ja-JP" sz="2400" dirty="0"/>
            </a:p>
            <a:p>
              <a:endParaRPr kumimoji="1" lang="ja-JP" altLang="en-US" dirty="0"/>
            </a:p>
          </p:txBody>
        </p:sp>
      </p:grpSp>
      <p:sp>
        <p:nvSpPr>
          <p:cNvPr id="7" name="テキスト ボックス 6">
            <a:extLst>
              <a:ext uri="{FF2B5EF4-FFF2-40B4-BE49-F238E27FC236}">
                <a16:creationId xmlns:a16="http://schemas.microsoft.com/office/drawing/2014/main" id="{262C0254-6D6E-4A12-85E8-E4D8327F829C}"/>
              </a:ext>
            </a:extLst>
          </p:cNvPr>
          <p:cNvSpPr txBox="1"/>
          <p:nvPr/>
        </p:nvSpPr>
        <p:spPr>
          <a:xfrm>
            <a:off x="4789253" y="1597554"/>
            <a:ext cx="988979" cy="695960"/>
          </a:xfrm>
          <a:prstGeom prst="rect">
            <a:avLst/>
          </a:prstGeom>
          <a:noFill/>
        </p:spPr>
        <p:txBody>
          <a:bodyPr wrap="square" rtlCol="0" anchor="ctr" anchorCtr="0">
            <a:spAutoFit/>
          </a:bodyPr>
          <a:lstStyle/>
          <a:p>
            <a:pPr>
              <a:lnSpc>
                <a:spcPts val="5600"/>
              </a:lnSpc>
            </a:pPr>
            <a:r>
              <a:rPr lang="ja-JP" altLang="en-US" sz="1400" dirty="0">
                <a:latin typeface="メイリオ" panose="020B0604030504040204" pitchFamily="50" charset="-128"/>
                <a:ea typeface="メイリオ" panose="020B0604030504040204" pitchFamily="50" charset="-128"/>
              </a:rPr>
              <a:t>えいご</a:t>
            </a:r>
            <a:endParaRPr kumimoji="1" lang="ja-JP" altLang="en-US" sz="1400" dirty="0">
              <a:latin typeface="メイリオ" panose="020B0604030504040204" pitchFamily="50" charset="-128"/>
              <a:ea typeface="メイリオ" panose="020B0604030504040204" pitchFamily="50" charset="-128"/>
            </a:endParaRPr>
          </a:p>
        </p:txBody>
      </p:sp>
      <p:grpSp>
        <p:nvGrpSpPr>
          <p:cNvPr id="27" name="グループ化 26">
            <a:extLst>
              <a:ext uri="{FF2B5EF4-FFF2-40B4-BE49-F238E27FC236}">
                <a16:creationId xmlns:a16="http://schemas.microsoft.com/office/drawing/2014/main" id="{4B71AACC-FE50-4E00-A91D-7EFA28960DB1}"/>
              </a:ext>
            </a:extLst>
          </p:cNvPr>
          <p:cNvGrpSpPr/>
          <p:nvPr/>
        </p:nvGrpSpPr>
        <p:grpSpPr>
          <a:xfrm>
            <a:off x="904672" y="1597554"/>
            <a:ext cx="10875524" cy="5019552"/>
            <a:chOff x="904672" y="1597554"/>
            <a:chExt cx="10875524" cy="5019552"/>
          </a:xfrm>
        </p:grpSpPr>
        <p:sp>
          <p:nvSpPr>
            <p:cNvPr id="2" name="テキスト ボックス 1">
              <a:extLst>
                <a:ext uri="{FF2B5EF4-FFF2-40B4-BE49-F238E27FC236}">
                  <a16:creationId xmlns:a16="http://schemas.microsoft.com/office/drawing/2014/main" id="{426D6FB4-D365-4376-A468-E15B3460E1C3}"/>
                </a:ext>
              </a:extLst>
            </p:cNvPr>
            <p:cNvSpPr txBox="1"/>
            <p:nvPr/>
          </p:nvSpPr>
          <p:spPr>
            <a:xfrm>
              <a:off x="904672" y="1926078"/>
              <a:ext cx="10875524" cy="4691028"/>
            </a:xfrm>
            <a:prstGeom prst="rect">
              <a:avLst/>
            </a:prstGeom>
            <a:noFill/>
          </p:spPr>
          <p:txBody>
            <a:bodyPr wrap="square" rtlCol="0">
              <a:spAutoFit/>
            </a:bodyPr>
            <a:lstStyle/>
            <a:p>
              <a:pPr marL="457200" indent="-457200">
                <a:lnSpc>
                  <a:spcPts val="5600"/>
                </a:lnSpc>
                <a:buAutoNum type="arabicPeriod"/>
              </a:pPr>
              <a:r>
                <a:rPr lang="ja-JP" altLang="en-US" sz="2400" dirty="0">
                  <a:latin typeface="メイリオ" panose="020B0604030504040204" pitchFamily="50" charset="-128"/>
                  <a:ea typeface="メイリオ" panose="020B0604030504040204" pitchFamily="50" charset="-128"/>
                </a:rPr>
                <a:t>「クロスロード」とは、英語で「分かれ道」という意味があります</a:t>
              </a:r>
              <a:endParaRPr lang="en-US" altLang="ja-JP" sz="2400" dirty="0">
                <a:latin typeface="メイリオ" panose="020B0604030504040204" pitchFamily="50" charset="-128"/>
                <a:ea typeface="メイリオ" panose="020B0604030504040204" pitchFamily="50" charset="-128"/>
              </a:endParaRPr>
            </a:p>
            <a:p>
              <a:pPr>
                <a:lnSpc>
                  <a:spcPts val="5600"/>
                </a:lnSpc>
              </a:pPr>
              <a:r>
                <a:rPr lang="ja-JP" altLang="en-US" sz="2400" dirty="0">
                  <a:latin typeface="メイリオ" panose="020B0604030504040204" pitchFamily="50" charset="-128"/>
                  <a:ea typeface="メイリオ" panose="020B0604030504040204" pitchFamily="50" charset="-128"/>
                </a:rPr>
                <a:t>　　分かれ道のどちらの道を進むかを決断します</a:t>
              </a:r>
              <a:endParaRPr lang="en-US" altLang="ja-JP" sz="2400" dirty="0">
                <a:latin typeface="メイリオ" panose="020B0604030504040204" pitchFamily="50" charset="-128"/>
                <a:ea typeface="メイリオ" panose="020B0604030504040204" pitchFamily="50" charset="-128"/>
              </a:endParaRPr>
            </a:p>
            <a:p>
              <a:pPr>
                <a:lnSpc>
                  <a:spcPts val="4500"/>
                </a:lnSpc>
              </a:pPr>
              <a:endParaRPr lang="en-US" altLang="ja-JP" sz="2400" dirty="0"/>
            </a:p>
            <a:p>
              <a:pPr>
                <a:lnSpc>
                  <a:spcPts val="4500"/>
                </a:lnSpc>
              </a:pPr>
              <a:r>
                <a:rPr lang="en-US" altLang="ja-JP" sz="2400" dirty="0"/>
                <a:t>2.    </a:t>
              </a:r>
              <a:r>
                <a:rPr lang="ja-JP" altLang="en-US" sz="2400" dirty="0">
                  <a:latin typeface="メイリオ" panose="020B0604030504040204" pitchFamily="50" charset="-128"/>
                  <a:ea typeface="メイリオ" panose="020B0604030504040204" pitchFamily="50" charset="-128"/>
                </a:rPr>
                <a:t>災害を自分の身近な問題として考えよう</a:t>
              </a:r>
              <a:endParaRPr lang="en-US" altLang="ja-JP" sz="2400" dirty="0">
                <a:latin typeface="メイリオ" panose="020B0604030504040204" pitchFamily="50" charset="-128"/>
                <a:ea typeface="メイリオ" panose="020B0604030504040204" pitchFamily="50" charset="-128"/>
              </a:endParaRPr>
            </a:p>
            <a:p>
              <a:pPr>
                <a:lnSpc>
                  <a:spcPts val="4500"/>
                </a:lnSpc>
              </a:pPr>
              <a:r>
                <a:rPr lang="en-US" altLang="ja-JP" sz="2400" dirty="0"/>
                <a:t>  </a:t>
              </a:r>
            </a:p>
            <a:p>
              <a:pPr>
                <a:lnSpc>
                  <a:spcPts val="4500"/>
                </a:lnSpc>
              </a:pPr>
              <a:r>
                <a:rPr lang="en-US" altLang="ja-JP" sz="2400" dirty="0"/>
                <a:t>3.    </a:t>
              </a:r>
              <a:r>
                <a:rPr lang="ja-JP" altLang="en-US" sz="2400" b="1" dirty="0">
                  <a:latin typeface="メイリオ" panose="020B0604030504040204" pitchFamily="50" charset="-128"/>
                  <a:ea typeface="メイリオ" panose="020B0604030504040204" pitchFamily="50" charset="-128"/>
                </a:rPr>
                <a:t>自分の意見をしっかり持ちながら、友達の意見もしっかり聞こう</a:t>
              </a:r>
              <a:endParaRPr lang="en-US" altLang="ja-JP" sz="2400" b="1" dirty="0">
                <a:latin typeface="メイリオ" panose="020B0604030504040204" pitchFamily="50" charset="-128"/>
                <a:ea typeface="メイリオ" panose="020B0604030504040204" pitchFamily="50" charset="-128"/>
              </a:endParaRPr>
            </a:p>
            <a:p>
              <a:pPr>
                <a:lnSpc>
                  <a:spcPts val="4500"/>
                </a:lnSpc>
              </a:pPr>
              <a:endParaRPr lang="en-US" altLang="ja-JP" sz="2400" b="1" dirty="0"/>
            </a:p>
            <a:p>
              <a:endParaRPr kumimoji="1" lang="ja-JP" altLang="en-US" dirty="0"/>
            </a:p>
          </p:txBody>
        </p:sp>
        <p:sp>
          <p:nvSpPr>
            <p:cNvPr id="8" name="テキスト ボックス 7">
              <a:extLst>
                <a:ext uri="{FF2B5EF4-FFF2-40B4-BE49-F238E27FC236}">
                  <a16:creationId xmlns:a16="http://schemas.microsoft.com/office/drawing/2014/main" id="{526AAB23-862F-4E08-98A8-D0EFBA6A4344}"/>
                </a:ext>
              </a:extLst>
            </p:cNvPr>
            <p:cNvSpPr txBox="1"/>
            <p:nvPr/>
          </p:nvSpPr>
          <p:spPr>
            <a:xfrm>
              <a:off x="5973078" y="1597554"/>
              <a:ext cx="643650" cy="695960"/>
            </a:xfrm>
            <a:prstGeom prst="rect">
              <a:avLst/>
            </a:prstGeom>
            <a:noFill/>
          </p:spPr>
          <p:txBody>
            <a:bodyPr wrap="square" rtlCol="0" anchor="ctr" anchorCtr="0">
              <a:spAutoFit/>
            </a:bodyPr>
            <a:lstStyle/>
            <a:p>
              <a:pPr>
                <a:lnSpc>
                  <a:spcPts val="5600"/>
                </a:lnSpc>
              </a:pPr>
              <a:r>
                <a:rPr lang="ja-JP" altLang="en-US" sz="1400" dirty="0">
                  <a:latin typeface="メイリオ" panose="020B0604030504040204" pitchFamily="50" charset="-128"/>
                  <a:ea typeface="メイリオ" panose="020B0604030504040204" pitchFamily="50" charset="-128"/>
                </a:rPr>
                <a:t>わ</a:t>
              </a:r>
              <a:endParaRPr kumimoji="1" lang="ja-JP" altLang="en-US" sz="14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5865AD39-970E-4C5E-B309-15C746833566}"/>
                </a:ext>
              </a:extLst>
            </p:cNvPr>
            <p:cNvSpPr txBox="1"/>
            <p:nvPr/>
          </p:nvSpPr>
          <p:spPr>
            <a:xfrm>
              <a:off x="6798673" y="1608711"/>
              <a:ext cx="988979" cy="684803"/>
            </a:xfrm>
            <a:prstGeom prst="rect">
              <a:avLst/>
            </a:prstGeom>
            <a:noFill/>
          </p:spPr>
          <p:txBody>
            <a:bodyPr wrap="square" rtlCol="0" anchor="ctr" anchorCtr="0">
              <a:spAutoFit/>
            </a:bodyPr>
            <a:lstStyle/>
            <a:p>
              <a:pPr>
                <a:lnSpc>
                  <a:spcPts val="5600"/>
                </a:lnSpc>
              </a:pPr>
              <a:r>
                <a:rPr lang="ja-JP" altLang="en-US" sz="1400" dirty="0">
                  <a:latin typeface="メイリオ" panose="020B0604030504040204" pitchFamily="50" charset="-128"/>
                  <a:ea typeface="メイリオ" panose="020B0604030504040204" pitchFamily="50" charset="-128"/>
                </a:rPr>
                <a:t>みち</a:t>
              </a:r>
              <a:endParaRPr kumimoji="1" lang="ja-JP" altLang="en-US" sz="14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7450B09A-4C62-45C4-9657-83098E418E79}"/>
                </a:ext>
              </a:extLst>
            </p:cNvPr>
            <p:cNvSpPr txBox="1"/>
            <p:nvPr/>
          </p:nvSpPr>
          <p:spPr>
            <a:xfrm>
              <a:off x="8392346" y="1608711"/>
              <a:ext cx="988979" cy="684803"/>
            </a:xfrm>
            <a:prstGeom prst="rect">
              <a:avLst/>
            </a:prstGeom>
            <a:noFill/>
          </p:spPr>
          <p:txBody>
            <a:bodyPr wrap="square" rtlCol="0" anchor="ctr" anchorCtr="0">
              <a:spAutoFit/>
            </a:bodyPr>
            <a:lstStyle/>
            <a:p>
              <a:pPr>
                <a:lnSpc>
                  <a:spcPts val="5600"/>
                </a:lnSpc>
              </a:pPr>
              <a:r>
                <a:rPr lang="ja-JP" altLang="en-US" sz="1400" dirty="0">
                  <a:latin typeface="メイリオ" panose="020B0604030504040204" pitchFamily="50" charset="-128"/>
                  <a:ea typeface="メイリオ" panose="020B0604030504040204" pitchFamily="50" charset="-128"/>
                </a:rPr>
                <a:t>い　み</a:t>
              </a:r>
              <a:endParaRPr kumimoji="1" lang="ja-JP" altLang="en-US" sz="14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99422931-5F27-44F2-9AED-741A6F5172ED}"/>
                </a:ext>
              </a:extLst>
            </p:cNvPr>
            <p:cNvSpPr txBox="1"/>
            <p:nvPr/>
          </p:nvSpPr>
          <p:spPr>
            <a:xfrm>
              <a:off x="1574578" y="2321269"/>
              <a:ext cx="643650" cy="695960"/>
            </a:xfrm>
            <a:prstGeom prst="rect">
              <a:avLst/>
            </a:prstGeom>
            <a:noFill/>
          </p:spPr>
          <p:txBody>
            <a:bodyPr wrap="square" rtlCol="0" anchor="ctr" anchorCtr="0">
              <a:spAutoFit/>
            </a:bodyPr>
            <a:lstStyle/>
            <a:p>
              <a:pPr>
                <a:lnSpc>
                  <a:spcPts val="5600"/>
                </a:lnSpc>
              </a:pPr>
              <a:r>
                <a:rPr lang="ja-JP" altLang="en-US" sz="1400" dirty="0">
                  <a:latin typeface="メイリオ" panose="020B0604030504040204" pitchFamily="50" charset="-128"/>
                  <a:ea typeface="メイリオ" panose="020B0604030504040204" pitchFamily="50" charset="-128"/>
                </a:rPr>
                <a:t>わ</a:t>
              </a:r>
              <a:endParaRPr kumimoji="1" lang="ja-JP" altLang="en-US" sz="14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24E6FC9C-732A-45D9-9078-7A738C4E27D4}"/>
                </a:ext>
              </a:extLst>
            </p:cNvPr>
            <p:cNvSpPr txBox="1"/>
            <p:nvPr/>
          </p:nvSpPr>
          <p:spPr>
            <a:xfrm>
              <a:off x="2400173" y="2332426"/>
              <a:ext cx="988979" cy="684803"/>
            </a:xfrm>
            <a:prstGeom prst="rect">
              <a:avLst/>
            </a:prstGeom>
            <a:noFill/>
          </p:spPr>
          <p:txBody>
            <a:bodyPr wrap="square" rtlCol="0" anchor="ctr" anchorCtr="0">
              <a:spAutoFit/>
            </a:bodyPr>
            <a:lstStyle/>
            <a:p>
              <a:pPr>
                <a:lnSpc>
                  <a:spcPts val="5600"/>
                </a:lnSpc>
              </a:pPr>
              <a:r>
                <a:rPr lang="ja-JP" altLang="en-US" sz="1400" dirty="0">
                  <a:latin typeface="メイリオ" panose="020B0604030504040204" pitchFamily="50" charset="-128"/>
                  <a:ea typeface="メイリオ" panose="020B0604030504040204" pitchFamily="50" charset="-128"/>
                </a:rPr>
                <a:t>みち</a:t>
              </a:r>
              <a:endParaRPr kumimoji="1" lang="ja-JP" altLang="en-US" sz="14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4826DCD3-6542-47B5-BFC0-040F0FF5AAE8}"/>
                </a:ext>
              </a:extLst>
            </p:cNvPr>
            <p:cNvSpPr txBox="1"/>
            <p:nvPr/>
          </p:nvSpPr>
          <p:spPr>
            <a:xfrm>
              <a:off x="4235462" y="2348639"/>
              <a:ext cx="988979" cy="684803"/>
            </a:xfrm>
            <a:prstGeom prst="rect">
              <a:avLst/>
            </a:prstGeom>
            <a:noFill/>
          </p:spPr>
          <p:txBody>
            <a:bodyPr wrap="square" rtlCol="0" anchor="ctr" anchorCtr="0">
              <a:spAutoFit/>
            </a:bodyPr>
            <a:lstStyle/>
            <a:p>
              <a:pPr>
                <a:lnSpc>
                  <a:spcPts val="5600"/>
                </a:lnSpc>
              </a:pPr>
              <a:r>
                <a:rPr lang="ja-JP" altLang="en-US" sz="1400" dirty="0">
                  <a:latin typeface="メイリオ" panose="020B0604030504040204" pitchFamily="50" charset="-128"/>
                  <a:ea typeface="メイリオ" panose="020B0604030504040204" pitchFamily="50" charset="-128"/>
                </a:rPr>
                <a:t>みち</a:t>
              </a:r>
              <a:endParaRPr kumimoji="1" lang="ja-JP" altLang="en-US" sz="1400"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9FDB8C21-D566-4E11-993A-AAFEE9582AC1}"/>
                </a:ext>
              </a:extLst>
            </p:cNvPr>
            <p:cNvSpPr txBox="1"/>
            <p:nvPr/>
          </p:nvSpPr>
          <p:spPr>
            <a:xfrm>
              <a:off x="4872984" y="2330997"/>
              <a:ext cx="988979" cy="684803"/>
            </a:xfrm>
            <a:prstGeom prst="rect">
              <a:avLst/>
            </a:prstGeom>
            <a:noFill/>
          </p:spPr>
          <p:txBody>
            <a:bodyPr wrap="square" rtlCol="0" anchor="ctr" anchorCtr="0">
              <a:spAutoFit/>
            </a:bodyPr>
            <a:lstStyle/>
            <a:p>
              <a:pPr>
                <a:lnSpc>
                  <a:spcPts val="5600"/>
                </a:lnSpc>
              </a:pPr>
              <a:r>
                <a:rPr lang="ja-JP" altLang="en-US" sz="1400" dirty="0">
                  <a:latin typeface="メイリオ" panose="020B0604030504040204" pitchFamily="50" charset="-128"/>
                  <a:ea typeface="メイリオ" panose="020B0604030504040204" pitchFamily="50" charset="-128"/>
                </a:rPr>
                <a:t>すす</a:t>
              </a:r>
              <a:endParaRPr kumimoji="1" lang="ja-JP" altLang="en-US" sz="14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6AB889BA-8396-4AA2-9472-9F780944D03C}"/>
                </a:ext>
              </a:extLst>
            </p:cNvPr>
            <p:cNvSpPr txBox="1"/>
            <p:nvPr/>
          </p:nvSpPr>
          <p:spPr>
            <a:xfrm>
              <a:off x="2471762" y="3498370"/>
              <a:ext cx="988979" cy="684803"/>
            </a:xfrm>
            <a:prstGeom prst="rect">
              <a:avLst/>
            </a:prstGeom>
            <a:noFill/>
          </p:spPr>
          <p:txBody>
            <a:bodyPr wrap="square" rtlCol="0" anchor="ctr" anchorCtr="0">
              <a:spAutoFit/>
            </a:bodyPr>
            <a:lstStyle/>
            <a:p>
              <a:pPr>
                <a:lnSpc>
                  <a:spcPts val="5600"/>
                </a:lnSpc>
              </a:pPr>
              <a:r>
                <a:rPr lang="ja-JP" altLang="en-US" sz="1400" dirty="0">
                  <a:latin typeface="メイリオ" panose="020B0604030504040204" pitchFamily="50" charset="-128"/>
                  <a:ea typeface="メイリオ" panose="020B0604030504040204" pitchFamily="50" charset="-128"/>
                </a:rPr>
                <a:t>じぶん</a:t>
              </a:r>
              <a:endParaRPr kumimoji="1" lang="ja-JP" altLang="en-US" sz="14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CF688F52-B146-4B23-AA5D-687D25A42237}"/>
                </a:ext>
              </a:extLst>
            </p:cNvPr>
            <p:cNvSpPr txBox="1"/>
            <p:nvPr/>
          </p:nvSpPr>
          <p:spPr>
            <a:xfrm>
              <a:off x="1482783" y="3501401"/>
              <a:ext cx="988979" cy="684803"/>
            </a:xfrm>
            <a:prstGeom prst="rect">
              <a:avLst/>
            </a:prstGeom>
            <a:noFill/>
          </p:spPr>
          <p:txBody>
            <a:bodyPr wrap="square" rtlCol="0" anchor="ctr" anchorCtr="0">
              <a:spAutoFit/>
            </a:bodyPr>
            <a:lstStyle/>
            <a:p>
              <a:pPr>
                <a:lnSpc>
                  <a:spcPts val="5600"/>
                </a:lnSpc>
              </a:pPr>
              <a:r>
                <a:rPr lang="ja-JP" altLang="en-US" sz="1400" dirty="0">
                  <a:latin typeface="メイリオ" panose="020B0604030504040204" pitchFamily="50" charset="-128"/>
                  <a:ea typeface="メイリオ" panose="020B0604030504040204" pitchFamily="50" charset="-128"/>
                </a:rPr>
                <a:t>さいがい</a:t>
              </a:r>
              <a:endParaRPr kumimoji="1" lang="ja-JP" altLang="en-US" sz="1400"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3B4BCFB5-DC05-4A56-A252-07792840E0CC}"/>
                </a:ext>
              </a:extLst>
            </p:cNvPr>
            <p:cNvSpPr txBox="1"/>
            <p:nvPr/>
          </p:nvSpPr>
          <p:spPr>
            <a:xfrm>
              <a:off x="6075648" y="2342143"/>
              <a:ext cx="988979" cy="684803"/>
            </a:xfrm>
            <a:prstGeom prst="rect">
              <a:avLst/>
            </a:prstGeom>
            <a:noFill/>
          </p:spPr>
          <p:txBody>
            <a:bodyPr wrap="square" rtlCol="0" anchor="ctr" anchorCtr="0">
              <a:spAutoFit/>
            </a:bodyPr>
            <a:lstStyle/>
            <a:p>
              <a:pPr>
                <a:lnSpc>
                  <a:spcPts val="5600"/>
                </a:lnSpc>
              </a:pPr>
              <a:r>
                <a:rPr lang="ja-JP" altLang="en-US" sz="1400" dirty="0">
                  <a:latin typeface="メイリオ" panose="020B0604030504040204" pitchFamily="50" charset="-128"/>
                  <a:ea typeface="メイリオ" panose="020B0604030504040204" pitchFamily="50" charset="-128"/>
                </a:rPr>
                <a:t>けつだん</a:t>
              </a:r>
              <a:endParaRPr kumimoji="1" lang="ja-JP" altLang="en-US" sz="1400"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07E1F4F8-2006-464A-B25A-2AC75049D003}"/>
                </a:ext>
              </a:extLst>
            </p:cNvPr>
            <p:cNvSpPr txBox="1"/>
            <p:nvPr/>
          </p:nvSpPr>
          <p:spPr>
            <a:xfrm>
              <a:off x="3367826" y="3501001"/>
              <a:ext cx="988979" cy="684803"/>
            </a:xfrm>
            <a:prstGeom prst="rect">
              <a:avLst/>
            </a:prstGeom>
            <a:noFill/>
          </p:spPr>
          <p:txBody>
            <a:bodyPr wrap="square" rtlCol="0" anchor="ctr" anchorCtr="0">
              <a:spAutoFit/>
            </a:bodyPr>
            <a:lstStyle/>
            <a:p>
              <a:pPr>
                <a:lnSpc>
                  <a:spcPts val="5600"/>
                </a:lnSpc>
              </a:pPr>
              <a:r>
                <a:rPr lang="ja-JP" altLang="en-US" sz="1400" dirty="0">
                  <a:latin typeface="メイリオ" panose="020B0604030504040204" pitchFamily="50" charset="-128"/>
                  <a:ea typeface="メイリオ" panose="020B0604030504040204" pitchFamily="50" charset="-128"/>
                </a:rPr>
                <a:t>みぢか</a:t>
              </a:r>
              <a:endParaRPr kumimoji="1" lang="ja-JP" altLang="en-US" sz="14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0123455D-3A68-48AC-9D67-B228F272A88E}"/>
                </a:ext>
              </a:extLst>
            </p:cNvPr>
            <p:cNvSpPr txBox="1"/>
            <p:nvPr/>
          </p:nvSpPr>
          <p:spPr>
            <a:xfrm>
              <a:off x="4235461" y="3498369"/>
              <a:ext cx="988979" cy="684803"/>
            </a:xfrm>
            <a:prstGeom prst="rect">
              <a:avLst/>
            </a:prstGeom>
            <a:noFill/>
          </p:spPr>
          <p:txBody>
            <a:bodyPr wrap="square" rtlCol="0" anchor="ctr" anchorCtr="0">
              <a:spAutoFit/>
            </a:bodyPr>
            <a:lstStyle/>
            <a:p>
              <a:pPr>
                <a:lnSpc>
                  <a:spcPts val="5600"/>
                </a:lnSpc>
              </a:pPr>
              <a:r>
                <a:rPr lang="ja-JP" altLang="en-US" sz="1400" dirty="0">
                  <a:latin typeface="メイリオ" panose="020B0604030504040204" pitchFamily="50" charset="-128"/>
                  <a:ea typeface="メイリオ" panose="020B0604030504040204" pitchFamily="50" charset="-128"/>
                </a:rPr>
                <a:t>もんだい</a:t>
              </a:r>
              <a:endParaRPr kumimoji="1" lang="ja-JP" altLang="en-US" sz="14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4B67D1D1-8AC3-4518-B0DF-84CAFDC9FD55}"/>
                </a:ext>
              </a:extLst>
            </p:cNvPr>
            <p:cNvSpPr txBox="1"/>
            <p:nvPr/>
          </p:nvSpPr>
          <p:spPr>
            <a:xfrm>
              <a:off x="5688968" y="3502891"/>
              <a:ext cx="988979" cy="684803"/>
            </a:xfrm>
            <a:prstGeom prst="rect">
              <a:avLst/>
            </a:prstGeom>
            <a:noFill/>
          </p:spPr>
          <p:txBody>
            <a:bodyPr wrap="square" rtlCol="0" anchor="ctr" anchorCtr="0">
              <a:spAutoFit/>
            </a:bodyPr>
            <a:lstStyle/>
            <a:p>
              <a:pPr>
                <a:lnSpc>
                  <a:spcPts val="5600"/>
                </a:lnSpc>
              </a:pPr>
              <a:r>
                <a:rPr lang="ja-JP" altLang="en-US" sz="1400" dirty="0">
                  <a:latin typeface="メイリオ" panose="020B0604030504040204" pitchFamily="50" charset="-128"/>
                  <a:ea typeface="メイリオ" panose="020B0604030504040204" pitchFamily="50" charset="-128"/>
                </a:rPr>
                <a:t>かんが</a:t>
              </a:r>
              <a:endParaRPr kumimoji="1" lang="ja-JP" altLang="en-US" sz="1400"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15B0AA33-D8B3-4490-8DB5-C68A4F96C725}"/>
                </a:ext>
              </a:extLst>
            </p:cNvPr>
            <p:cNvSpPr txBox="1"/>
            <p:nvPr/>
          </p:nvSpPr>
          <p:spPr>
            <a:xfrm>
              <a:off x="1564726" y="4644858"/>
              <a:ext cx="988979" cy="684803"/>
            </a:xfrm>
            <a:prstGeom prst="rect">
              <a:avLst/>
            </a:prstGeom>
            <a:noFill/>
          </p:spPr>
          <p:txBody>
            <a:bodyPr wrap="square" rtlCol="0" anchor="ctr" anchorCtr="0">
              <a:spAutoFit/>
            </a:bodyPr>
            <a:lstStyle/>
            <a:p>
              <a:pPr>
                <a:lnSpc>
                  <a:spcPts val="5600"/>
                </a:lnSpc>
              </a:pPr>
              <a:r>
                <a:rPr lang="ja-JP" altLang="en-US" sz="1400" dirty="0">
                  <a:latin typeface="メイリオ" panose="020B0604030504040204" pitchFamily="50" charset="-128"/>
                  <a:ea typeface="メイリオ" panose="020B0604030504040204" pitchFamily="50" charset="-128"/>
                </a:rPr>
                <a:t>じぶん</a:t>
              </a:r>
              <a:endParaRPr kumimoji="1" lang="ja-JP" altLang="en-US" sz="140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C3DC5556-30A9-4C40-AD6C-8635C84322E0}"/>
                </a:ext>
              </a:extLst>
            </p:cNvPr>
            <p:cNvSpPr txBox="1"/>
            <p:nvPr/>
          </p:nvSpPr>
          <p:spPr>
            <a:xfrm>
              <a:off x="2471078" y="4641004"/>
              <a:ext cx="988979" cy="684803"/>
            </a:xfrm>
            <a:prstGeom prst="rect">
              <a:avLst/>
            </a:prstGeom>
            <a:noFill/>
          </p:spPr>
          <p:txBody>
            <a:bodyPr wrap="square" rtlCol="0" anchor="ctr" anchorCtr="0">
              <a:spAutoFit/>
            </a:bodyPr>
            <a:lstStyle/>
            <a:p>
              <a:pPr>
                <a:lnSpc>
                  <a:spcPts val="5600"/>
                </a:lnSpc>
              </a:pPr>
              <a:r>
                <a:rPr lang="ja-JP" altLang="en-US" sz="1400" dirty="0">
                  <a:latin typeface="メイリオ" panose="020B0604030504040204" pitchFamily="50" charset="-128"/>
                  <a:ea typeface="メイリオ" panose="020B0604030504040204" pitchFamily="50" charset="-128"/>
                </a:rPr>
                <a:t>いけん</a:t>
              </a:r>
              <a:endParaRPr kumimoji="1" lang="ja-JP" altLang="en-US" sz="1400" dirty="0">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8E17E053-2E6C-4A14-A0B2-6A806136CD3A}"/>
                </a:ext>
              </a:extLst>
            </p:cNvPr>
            <p:cNvSpPr txBox="1"/>
            <p:nvPr/>
          </p:nvSpPr>
          <p:spPr>
            <a:xfrm>
              <a:off x="4600069" y="4641003"/>
              <a:ext cx="988979" cy="684803"/>
            </a:xfrm>
            <a:prstGeom prst="rect">
              <a:avLst/>
            </a:prstGeom>
            <a:noFill/>
          </p:spPr>
          <p:txBody>
            <a:bodyPr wrap="square" rtlCol="0" anchor="ctr" anchorCtr="0">
              <a:spAutoFit/>
            </a:bodyPr>
            <a:lstStyle/>
            <a:p>
              <a:pPr>
                <a:lnSpc>
                  <a:spcPts val="5600"/>
                </a:lnSpc>
              </a:pPr>
              <a:r>
                <a:rPr lang="ja-JP" altLang="en-US" sz="1400" dirty="0">
                  <a:latin typeface="メイリオ" panose="020B0604030504040204" pitchFamily="50" charset="-128"/>
                  <a:ea typeface="メイリオ" panose="020B0604030504040204" pitchFamily="50" charset="-128"/>
                </a:rPr>
                <a:t>も</a:t>
              </a:r>
              <a:endParaRPr kumimoji="1" lang="ja-JP" altLang="en-US" sz="1400" dirty="0">
                <a:latin typeface="メイリオ" panose="020B0604030504040204" pitchFamily="50" charset="-128"/>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C1230244-5BE8-4C7C-8E89-E86535ACF280}"/>
                </a:ext>
              </a:extLst>
            </p:cNvPr>
            <p:cNvSpPr txBox="1"/>
            <p:nvPr/>
          </p:nvSpPr>
          <p:spPr>
            <a:xfrm>
              <a:off x="7293162" y="4631274"/>
              <a:ext cx="988979" cy="684803"/>
            </a:xfrm>
            <a:prstGeom prst="rect">
              <a:avLst/>
            </a:prstGeom>
            <a:noFill/>
          </p:spPr>
          <p:txBody>
            <a:bodyPr wrap="square" rtlCol="0" anchor="ctr" anchorCtr="0">
              <a:spAutoFit/>
            </a:bodyPr>
            <a:lstStyle/>
            <a:p>
              <a:pPr>
                <a:lnSpc>
                  <a:spcPts val="5600"/>
                </a:lnSpc>
              </a:pPr>
              <a:r>
                <a:rPr lang="ja-JP" altLang="en-US" sz="1400" dirty="0">
                  <a:latin typeface="メイリオ" panose="020B0604030504040204" pitchFamily="50" charset="-128"/>
                  <a:ea typeface="メイリオ" panose="020B0604030504040204" pitchFamily="50" charset="-128"/>
                </a:rPr>
                <a:t>いけん</a:t>
              </a:r>
              <a:endParaRPr kumimoji="1" lang="ja-JP" altLang="en-US" sz="1400" dirty="0">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2AA57689-0F88-49EF-A7CF-12A92B6DF461}"/>
                </a:ext>
              </a:extLst>
            </p:cNvPr>
            <p:cNvSpPr txBox="1"/>
            <p:nvPr/>
          </p:nvSpPr>
          <p:spPr>
            <a:xfrm>
              <a:off x="6349953" y="4631273"/>
              <a:ext cx="988979" cy="684803"/>
            </a:xfrm>
            <a:prstGeom prst="rect">
              <a:avLst/>
            </a:prstGeom>
            <a:noFill/>
          </p:spPr>
          <p:txBody>
            <a:bodyPr wrap="square" rtlCol="0" anchor="ctr" anchorCtr="0">
              <a:spAutoFit/>
            </a:bodyPr>
            <a:lstStyle/>
            <a:p>
              <a:pPr>
                <a:lnSpc>
                  <a:spcPts val="5600"/>
                </a:lnSpc>
              </a:pPr>
              <a:r>
                <a:rPr lang="ja-JP" altLang="en-US" sz="1400" dirty="0">
                  <a:latin typeface="メイリオ" panose="020B0604030504040204" pitchFamily="50" charset="-128"/>
                  <a:ea typeface="メイリオ" panose="020B0604030504040204" pitchFamily="50" charset="-128"/>
                </a:rPr>
                <a:t>ともだち</a:t>
              </a:r>
              <a:endParaRPr kumimoji="1" lang="ja-JP" altLang="en-US" sz="1400" dirty="0">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DE69D371-5BFF-499F-B929-39764A07AB9C}"/>
                </a:ext>
              </a:extLst>
            </p:cNvPr>
            <p:cNvSpPr txBox="1"/>
            <p:nvPr/>
          </p:nvSpPr>
          <p:spPr>
            <a:xfrm>
              <a:off x="9483659" y="4634797"/>
              <a:ext cx="988979" cy="684803"/>
            </a:xfrm>
            <a:prstGeom prst="rect">
              <a:avLst/>
            </a:prstGeom>
            <a:noFill/>
          </p:spPr>
          <p:txBody>
            <a:bodyPr wrap="square" rtlCol="0" anchor="ctr" anchorCtr="0">
              <a:spAutoFit/>
            </a:bodyPr>
            <a:lstStyle/>
            <a:p>
              <a:pPr>
                <a:lnSpc>
                  <a:spcPts val="5600"/>
                </a:lnSpc>
              </a:pPr>
              <a:r>
                <a:rPr lang="ja-JP" altLang="en-US" sz="1400" dirty="0">
                  <a:latin typeface="メイリオ" panose="020B0604030504040204" pitchFamily="50" charset="-128"/>
                  <a:ea typeface="メイリオ" panose="020B0604030504040204" pitchFamily="50" charset="-128"/>
                </a:rPr>
                <a:t>き</a:t>
              </a:r>
              <a:endParaRPr kumimoji="1" lang="ja-JP" altLang="en-US" sz="1400" dirty="0">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2998644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EF685491-58C2-4C4C-BB68-1599A4823C3B}"/>
              </a:ext>
            </a:extLst>
          </p:cNvPr>
          <p:cNvGrpSpPr/>
          <p:nvPr/>
        </p:nvGrpSpPr>
        <p:grpSpPr>
          <a:xfrm>
            <a:off x="679778" y="2151238"/>
            <a:ext cx="11375458" cy="5368136"/>
            <a:chOff x="869803" y="1960097"/>
            <a:chExt cx="11375458" cy="4827311"/>
          </a:xfrm>
        </p:grpSpPr>
        <p:sp>
          <p:nvSpPr>
            <p:cNvPr id="2" name="テキスト ボックス 1">
              <a:extLst>
                <a:ext uri="{FF2B5EF4-FFF2-40B4-BE49-F238E27FC236}">
                  <a16:creationId xmlns:a16="http://schemas.microsoft.com/office/drawing/2014/main" id="{EAF51DF1-9DB3-443D-BE55-CE82AE623AFC}"/>
                </a:ext>
              </a:extLst>
            </p:cNvPr>
            <p:cNvSpPr txBox="1"/>
            <p:nvPr/>
          </p:nvSpPr>
          <p:spPr>
            <a:xfrm>
              <a:off x="869803" y="1960097"/>
              <a:ext cx="11375458" cy="4827311"/>
            </a:xfrm>
            <a:prstGeom prst="rect">
              <a:avLst/>
            </a:prstGeom>
            <a:noFill/>
          </p:spPr>
          <p:txBody>
            <a:bodyPr wrap="square" rtlCol="0">
              <a:spAutoFit/>
            </a:bodyPr>
            <a:lstStyle/>
            <a:p>
              <a:pPr marL="457200" indent="-457200">
                <a:lnSpc>
                  <a:spcPts val="5200"/>
                </a:lnSpc>
                <a:buFont typeface="Arial" panose="020B0604020202020204" pitchFamily="34" charset="0"/>
                <a:buChar char="•"/>
              </a:pPr>
              <a:r>
                <a:rPr lang="ja-JP" altLang="en-US" sz="3600" b="1" dirty="0">
                  <a:latin typeface="メイリオ" panose="020B0604030504040204" pitchFamily="50" charset="-128"/>
                  <a:ea typeface="メイリオ" panose="020B0604030504040204" pitchFamily="50" charset="-128"/>
                </a:rPr>
                <a:t> グループを作ります</a:t>
              </a:r>
              <a:endParaRPr lang="en-US" altLang="ja-JP" sz="3600" b="1" dirty="0">
                <a:latin typeface="メイリオ" panose="020B0604030504040204" pitchFamily="50" charset="-128"/>
                <a:ea typeface="メイリオ" panose="020B0604030504040204" pitchFamily="50" charset="-128"/>
              </a:endParaRPr>
            </a:p>
            <a:p>
              <a:pPr marL="457200" indent="-457200">
                <a:lnSpc>
                  <a:spcPts val="5200"/>
                </a:lnSpc>
                <a:buFont typeface="Arial" panose="020B0604020202020204" pitchFamily="34" charset="0"/>
                <a:buChar char="•"/>
              </a:pPr>
              <a:endParaRPr lang="en-US" altLang="ja-JP" sz="2800" dirty="0">
                <a:latin typeface="メイリオ" panose="020B0604030504040204" pitchFamily="50" charset="-128"/>
                <a:ea typeface="メイリオ" panose="020B0604030504040204" pitchFamily="50" charset="-128"/>
              </a:endParaRPr>
            </a:p>
            <a:p>
              <a:pPr marL="457200" indent="-457200">
                <a:lnSpc>
                  <a:spcPts val="5200"/>
                </a:lnSpc>
                <a:buFont typeface="Arial" panose="020B0604020202020204" pitchFamily="34" charset="0"/>
                <a:buChar char="•"/>
              </a:pPr>
              <a:r>
                <a:rPr lang="ja-JP" altLang="en-US" sz="3600" b="1" dirty="0">
                  <a:latin typeface="メイリオ" panose="020B0604030504040204" pitchFamily="50" charset="-128"/>
                  <a:ea typeface="メイリオ" panose="020B0604030504040204" pitchFamily="50" charset="-128"/>
                </a:rPr>
                <a:t> カード</a:t>
              </a:r>
              <a:endParaRPr lang="en-US" altLang="ja-JP" sz="3600" b="1" dirty="0">
                <a:latin typeface="メイリオ" panose="020B0604030504040204" pitchFamily="50" charset="-128"/>
                <a:ea typeface="メイリオ" panose="020B0604030504040204" pitchFamily="50" charset="-128"/>
              </a:endParaRPr>
            </a:p>
            <a:p>
              <a:pPr>
                <a:lnSpc>
                  <a:spcPts val="5200"/>
                </a:lnSpc>
              </a:pPr>
              <a:r>
                <a:rPr lang="ja-JP" altLang="en-US" sz="3600" b="1" dirty="0">
                  <a:latin typeface="メイリオ" panose="020B0604030504040204" pitchFamily="50" charset="-128"/>
                  <a:ea typeface="メイリオ" panose="020B0604030504040204" pitchFamily="50" charset="-128"/>
                </a:rPr>
                <a:t>  （</a:t>
              </a:r>
              <a:r>
                <a:rPr lang="ja-JP" altLang="en-US" sz="3600" b="1" dirty="0">
                  <a:solidFill>
                    <a:srgbClr val="FF0000"/>
                  </a:solidFill>
                  <a:latin typeface="メイリオ" panose="020B0604030504040204" pitchFamily="50" charset="-128"/>
                  <a:ea typeface="メイリオ" panose="020B0604030504040204" pitchFamily="50" charset="-128"/>
                </a:rPr>
                <a:t>「</a:t>
              </a:r>
              <a:r>
                <a:rPr lang="en-US" altLang="ja-JP" sz="3600" b="1" dirty="0">
                  <a:solidFill>
                    <a:srgbClr val="FF0000"/>
                  </a:solidFill>
                  <a:latin typeface="メイリオ" panose="020B0604030504040204" pitchFamily="50" charset="-128"/>
                  <a:ea typeface="メイリオ" panose="020B0604030504040204" pitchFamily="50" charset="-128"/>
                </a:rPr>
                <a:t>YES</a:t>
              </a:r>
              <a:r>
                <a:rPr lang="ja-JP" altLang="en-US" sz="3600" b="1" dirty="0">
                  <a:solidFill>
                    <a:srgbClr val="FF0000"/>
                  </a:solidFill>
                  <a:latin typeface="メイリオ" panose="020B0604030504040204" pitchFamily="50" charset="-128"/>
                  <a:ea typeface="メイリオ" panose="020B0604030504040204" pitchFamily="50" charset="-128"/>
                </a:rPr>
                <a:t>」カード　</a:t>
              </a:r>
              <a:r>
                <a:rPr lang="en-US" altLang="ja-JP" sz="3600" b="1" dirty="0">
                  <a:latin typeface="メイリオ" panose="020B0604030504040204" pitchFamily="50" charset="-128"/>
                  <a:ea typeface="メイリオ" panose="020B0604030504040204" pitchFamily="50" charset="-128"/>
                </a:rPr>
                <a:t>1</a:t>
              </a:r>
              <a:r>
                <a:rPr lang="ja-JP" altLang="en-US" sz="3600" b="1" dirty="0">
                  <a:latin typeface="メイリオ" panose="020B0604030504040204" pitchFamily="50" charset="-128"/>
                  <a:ea typeface="メイリオ" panose="020B0604030504040204" pitchFamily="50" charset="-128"/>
                </a:rPr>
                <a:t>枚　／</a:t>
              </a:r>
              <a:r>
                <a:rPr lang="ja-JP" altLang="en-US" sz="3600" b="1" dirty="0">
                  <a:solidFill>
                    <a:srgbClr val="0000FF"/>
                  </a:solidFill>
                  <a:latin typeface="メイリオ" panose="020B0604030504040204" pitchFamily="50" charset="-128"/>
                  <a:ea typeface="メイリオ" panose="020B0604030504040204" pitchFamily="50" charset="-128"/>
                </a:rPr>
                <a:t>「</a:t>
              </a:r>
              <a:r>
                <a:rPr lang="en-US" altLang="ja-JP" sz="3600" b="1" dirty="0">
                  <a:solidFill>
                    <a:srgbClr val="0000FF"/>
                  </a:solidFill>
                  <a:latin typeface="メイリオ" panose="020B0604030504040204" pitchFamily="50" charset="-128"/>
                  <a:ea typeface="メイリオ" panose="020B0604030504040204" pitchFamily="50" charset="-128"/>
                </a:rPr>
                <a:t>NO</a:t>
              </a:r>
              <a:r>
                <a:rPr lang="ja-JP" altLang="en-US" sz="3600" b="1" dirty="0">
                  <a:solidFill>
                    <a:srgbClr val="0000FF"/>
                  </a:solidFill>
                  <a:latin typeface="メイリオ" panose="020B0604030504040204" pitchFamily="50" charset="-128"/>
                  <a:ea typeface="メイリオ" panose="020B0604030504040204" pitchFamily="50" charset="-128"/>
                </a:rPr>
                <a:t>」カード　</a:t>
              </a:r>
              <a:r>
                <a:rPr lang="en-US" altLang="ja-JP" sz="3600" b="1" dirty="0">
                  <a:latin typeface="メイリオ" panose="020B0604030504040204" pitchFamily="50" charset="-128"/>
                  <a:ea typeface="メイリオ" panose="020B0604030504040204" pitchFamily="50" charset="-128"/>
                </a:rPr>
                <a:t>1</a:t>
              </a:r>
              <a:r>
                <a:rPr lang="ja-JP" altLang="en-US" sz="3600" b="1" dirty="0">
                  <a:latin typeface="メイリオ" panose="020B0604030504040204" pitchFamily="50" charset="-128"/>
                  <a:ea typeface="メイリオ" panose="020B0604030504040204" pitchFamily="50" charset="-128"/>
                </a:rPr>
                <a:t>枚）</a:t>
              </a:r>
              <a:endParaRPr lang="en-US" altLang="ja-JP" sz="3600" b="1" dirty="0">
                <a:latin typeface="メイリオ" panose="020B0604030504040204" pitchFamily="50" charset="-128"/>
                <a:ea typeface="メイリオ" panose="020B0604030504040204" pitchFamily="50" charset="-128"/>
              </a:endParaRPr>
            </a:p>
            <a:p>
              <a:pPr>
                <a:lnSpc>
                  <a:spcPts val="5200"/>
                </a:lnSpc>
              </a:pPr>
              <a:endParaRPr lang="en-US" altLang="ja-JP" sz="3600" b="1" dirty="0">
                <a:latin typeface="メイリオ" panose="020B0604030504040204" pitchFamily="50" charset="-128"/>
                <a:ea typeface="メイリオ" panose="020B0604030504040204" pitchFamily="50" charset="-128"/>
              </a:endParaRPr>
            </a:p>
            <a:p>
              <a:pPr marL="571500" indent="-571500">
                <a:lnSpc>
                  <a:spcPts val="5200"/>
                </a:lnSpc>
                <a:buFont typeface="Arial" panose="020B0604020202020204" pitchFamily="34" charset="0"/>
                <a:buChar char="•"/>
              </a:pPr>
              <a:r>
                <a:rPr lang="ja-JP" altLang="en-US" sz="3600" b="1" dirty="0">
                  <a:latin typeface="メイリオ" panose="020B0604030504040204" pitchFamily="50" charset="-128"/>
                  <a:ea typeface="メイリオ" panose="020B0604030504040204" pitchFamily="50" charset="-128"/>
                </a:rPr>
                <a:t>ワークシート　１枚</a:t>
              </a:r>
              <a:endParaRPr lang="en-US" altLang="ja-JP" sz="3600" b="1" dirty="0">
                <a:latin typeface="メイリオ" panose="020B0604030504040204" pitchFamily="50" charset="-128"/>
                <a:ea typeface="メイリオ" panose="020B0604030504040204" pitchFamily="50" charset="-128"/>
              </a:endParaRPr>
            </a:p>
            <a:p>
              <a:pPr>
                <a:lnSpc>
                  <a:spcPts val="5200"/>
                </a:lnSpc>
              </a:pPr>
              <a:r>
                <a:rPr lang="en-US" altLang="ja-JP" sz="3600" b="1" dirty="0">
                  <a:latin typeface="メイリオ" panose="020B0604030504040204" pitchFamily="50" charset="-128"/>
                  <a:ea typeface="メイリオ" panose="020B0604030504040204" pitchFamily="50" charset="-128"/>
                </a:rPr>
                <a:t>  </a:t>
              </a:r>
              <a:endParaRPr lang="en-US" altLang="ja-JP" sz="2800" dirty="0">
                <a:latin typeface="メイリオ" panose="020B0604030504040204" pitchFamily="50" charset="-128"/>
                <a:ea typeface="メイリオ" panose="020B0604030504040204" pitchFamily="50" charset="-128"/>
              </a:endParaRPr>
            </a:p>
            <a:p>
              <a:pPr>
                <a:lnSpc>
                  <a:spcPts val="5200"/>
                </a:lnSpc>
              </a:pPr>
              <a:endParaRPr lang="en-US" altLang="ja-JP" sz="28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B5FC9366-7FD5-4718-B318-67E177D103BD}"/>
                </a:ext>
              </a:extLst>
            </p:cNvPr>
            <p:cNvSpPr txBox="1"/>
            <p:nvPr/>
          </p:nvSpPr>
          <p:spPr>
            <a:xfrm>
              <a:off x="10826818" y="3274183"/>
              <a:ext cx="776193" cy="684803"/>
            </a:xfrm>
            <a:prstGeom prst="rect">
              <a:avLst/>
            </a:prstGeom>
            <a:noFill/>
          </p:spPr>
          <p:txBody>
            <a:bodyPr wrap="square" rtlCol="0" anchor="ctr" anchorCtr="0">
              <a:spAutoFit/>
            </a:bodyPr>
            <a:lstStyle/>
            <a:p>
              <a:pPr>
                <a:lnSpc>
                  <a:spcPts val="5600"/>
                </a:lnSpc>
              </a:pPr>
              <a:r>
                <a:rPr lang="ja-JP" altLang="en-US" sz="1400" dirty="0">
                  <a:latin typeface="メイリオ" panose="020B0604030504040204" pitchFamily="50" charset="-128"/>
                  <a:ea typeface="メイリオ" panose="020B0604030504040204" pitchFamily="50" charset="-128"/>
                </a:rPr>
                <a:t>まい</a:t>
              </a:r>
              <a:endParaRPr lang="en-US" altLang="ja-JP" sz="14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94D95DB1-12BC-4AA3-A7BB-F9CA1D3CDDC0}"/>
                </a:ext>
              </a:extLst>
            </p:cNvPr>
            <p:cNvSpPr txBox="1"/>
            <p:nvPr/>
          </p:nvSpPr>
          <p:spPr>
            <a:xfrm>
              <a:off x="5693186" y="3259367"/>
              <a:ext cx="776193" cy="684803"/>
            </a:xfrm>
            <a:prstGeom prst="rect">
              <a:avLst/>
            </a:prstGeom>
            <a:noFill/>
          </p:spPr>
          <p:txBody>
            <a:bodyPr wrap="square" rtlCol="0" anchor="ctr" anchorCtr="0">
              <a:spAutoFit/>
            </a:bodyPr>
            <a:lstStyle/>
            <a:p>
              <a:pPr>
                <a:lnSpc>
                  <a:spcPts val="5600"/>
                </a:lnSpc>
              </a:pPr>
              <a:r>
                <a:rPr lang="ja-JP" altLang="en-US" sz="1400" dirty="0">
                  <a:latin typeface="メイリオ" panose="020B0604030504040204" pitchFamily="50" charset="-128"/>
                  <a:ea typeface="メイリオ" panose="020B0604030504040204" pitchFamily="50" charset="-128"/>
                </a:rPr>
                <a:t>まい</a:t>
              </a:r>
              <a:endParaRPr lang="en-US" altLang="ja-JP" sz="1400" dirty="0">
                <a:latin typeface="メイリオ" panose="020B0604030504040204" pitchFamily="50" charset="-128"/>
                <a:ea typeface="メイリオ" panose="020B0604030504040204" pitchFamily="50" charset="-128"/>
              </a:endParaRPr>
            </a:p>
          </p:txBody>
        </p:sp>
      </p:grpSp>
      <p:grpSp>
        <p:nvGrpSpPr>
          <p:cNvPr id="14" name="グループ化 13">
            <a:extLst>
              <a:ext uri="{FF2B5EF4-FFF2-40B4-BE49-F238E27FC236}">
                <a16:creationId xmlns:a16="http://schemas.microsoft.com/office/drawing/2014/main" id="{CA6BC8C6-A5B9-4EA6-BB2B-CEBA71BD6997}"/>
              </a:ext>
            </a:extLst>
          </p:cNvPr>
          <p:cNvGrpSpPr/>
          <p:nvPr/>
        </p:nvGrpSpPr>
        <p:grpSpPr>
          <a:xfrm>
            <a:off x="798000" y="300246"/>
            <a:ext cx="9626340" cy="1469633"/>
            <a:chOff x="986536" y="234660"/>
            <a:chExt cx="9626340" cy="1469633"/>
          </a:xfrm>
        </p:grpSpPr>
        <p:sp>
          <p:nvSpPr>
            <p:cNvPr id="4" name="テキスト ボックス 3">
              <a:extLst>
                <a:ext uri="{FF2B5EF4-FFF2-40B4-BE49-F238E27FC236}">
                  <a16:creationId xmlns:a16="http://schemas.microsoft.com/office/drawing/2014/main" id="{B7FDE1A5-3EA2-45C9-BED7-396BF31E6E2F}"/>
                </a:ext>
              </a:extLst>
            </p:cNvPr>
            <p:cNvSpPr txBox="1"/>
            <p:nvPr/>
          </p:nvSpPr>
          <p:spPr>
            <a:xfrm>
              <a:off x="986536" y="934852"/>
              <a:ext cx="9626340" cy="769441"/>
            </a:xfrm>
            <a:prstGeom prst="rect">
              <a:avLst/>
            </a:prstGeom>
            <a:noFill/>
          </p:spPr>
          <p:txBody>
            <a:bodyPr wrap="square" rtlCol="0">
              <a:spAutoFit/>
            </a:bodyPr>
            <a:lstStyle/>
            <a:p>
              <a:pPr algn="ctr"/>
              <a:r>
                <a:rPr kumimoji="1" lang="ja-JP" altLang="en-US" sz="4400" b="1" dirty="0">
                  <a:solidFill>
                    <a:srgbClr val="FF0000"/>
                  </a:solidFill>
                  <a:latin typeface="メイリオ" panose="020B0604030504040204" pitchFamily="50" charset="-128"/>
                  <a:ea typeface="メイリオ" panose="020B0604030504040204" pitchFamily="50" charset="-128"/>
                </a:rPr>
                <a:t>クロス </a:t>
              </a:r>
              <a:r>
                <a:rPr kumimoji="1" lang="ja-JP" altLang="en-US" sz="4400" b="1" dirty="0">
                  <a:solidFill>
                    <a:srgbClr val="0000FF"/>
                  </a:solidFill>
                  <a:latin typeface="メイリオ" panose="020B0604030504040204" pitchFamily="50" charset="-128"/>
                  <a:ea typeface="メイリオ" panose="020B0604030504040204" pitchFamily="50" charset="-128"/>
                </a:rPr>
                <a:t>ロード </a:t>
              </a:r>
              <a:r>
                <a:rPr kumimoji="1" lang="ja-JP" altLang="en-US" sz="4400" b="1" dirty="0">
                  <a:latin typeface="メイリオ" panose="020B0604030504040204" pitchFamily="50" charset="-128"/>
                  <a:ea typeface="メイリオ" panose="020B0604030504040204" pitchFamily="50" charset="-128"/>
                </a:rPr>
                <a:t>ゲーム</a:t>
              </a:r>
              <a:r>
                <a:rPr kumimoji="1" lang="ja-JP" altLang="en-US" sz="4400" b="1" dirty="0">
                  <a:solidFill>
                    <a:srgbClr val="0000FF"/>
                  </a:solidFill>
                  <a:latin typeface="メイリオ" panose="020B0604030504040204" pitchFamily="50" charset="-128"/>
                  <a:ea typeface="メイリオ" panose="020B0604030504040204" pitchFamily="50" charset="-128"/>
                </a:rPr>
                <a:t> </a:t>
              </a:r>
              <a:r>
                <a:rPr kumimoji="1" lang="ja-JP" altLang="en-US" sz="4400" b="1" dirty="0">
                  <a:latin typeface="メイリオ" panose="020B0604030504040204" pitchFamily="50" charset="-128"/>
                  <a:ea typeface="メイリオ" panose="020B0604030504040204" pitchFamily="50" charset="-128"/>
                </a:rPr>
                <a:t>の準備</a:t>
              </a:r>
            </a:p>
          </p:txBody>
        </p:sp>
        <p:sp>
          <p:nvSpPr>
            <p:cNvPr id="13" name="テキスト ボックス 12">
              <a:extLst>
                <a:ext uri="{FF2B5EF4-FFF2-40B4-BE49-F238E27FC236}">
                  <a16:creationId xmlns:a16="http://schemas.microsoft.com/office/drawing/2014/main" id="{7E80DB06-4248-47AB-860A-F6160F786546}"/>
                </a:ext>
              </a:extLst>
            </p:cNvPr>
            <p:cNvSpPr txBox="1"/>
            <p:nvPr/>
          </p:nvSpPr>
          <p:spPr>
            <a:xfrm>
              <a:off x="8374993" y="234660"/>
              <a:ext cx="1143823" cy="700192"/>
            </a:xfrm>
            <a:prstGeom prst="rect">
              <a:avLst/>
            </a:prstGeom>
            <a:noFill/>
          </p:spPr>
          <p:txBody>
            <a:bodyPr wrap="square" rtlCol="0" anchor="ctr" anchorCtr="0">
              <a:spAutoFit/>
            </a:bodyPr>
            <a:lstStyle/>
            <a:p>
              <a:pPr>
                <a:lnSpc>
                  <a:spcPts val="5600"/>
                </a:lnSpc>
              </a:pPr>
              <a:r>
                <a:rPr lang="ja-JP" altLang="en-US" dirty="0">
                  <a:latin typeface="メイリオ" panose="020B0604030504040204" pitchFamily="50" charset="-128"/>
                  <a:ea typeface="メイリオ" panose="020B0604030504040204" pitchFamily="50" charset="-128"/>
                </a:rPr>
                <a:t>じゅんび</a:t>
              </a:r>
              <a:endParaRPr lang="en-US" altLang="ja-JP" dirty="0">
                <a:latin typeface="メイリオ" panose="020B0604030504040204" pitchFamily="50" charset="-128"/>
                <a:ea typeface="メイリオ" panose="020B0604030504040204" pitchFamily="50" charset="-128"/>
              </a:endParaRPr>
            </a:p>
          </p:txBody>
        </p:sp>
      </p:grpSp>
      <p:sp>
        <p:nvSpPr>
          <p:cNvPr id="16" name="テキスト ボックス 15">
            <a:extLst>
              <a:ext uri="{FF2B5EF4-FFF2-40B4-BE49-F238E27FC236}">
                <a16:creationId xmlns:a16="http://schemas.microsoft.com/office/drawing/2014/main" id="{C02E9B73-82E9-4A89-BEC2-7D5DD71FAE2A}"/>
              </a:ext>
            </a:extLst>
          </p:cNvPr>
          <p:cNvSpPr txBox="1"/>
          <p:nvPr/>
        </p:nvSpPr>
        <p:spPr>
          <a:xfrm>
            <a:off x="3611100" y="1648909"/>
            <a:ext cx="776193" cy="684803"/>
          </a:xfrm>
          <a:prstGeom prst="rect">
            <a:avLst/>
          </a:prstGeom>
          <a:noFill/>
        </p:spPr>
        <p:txBody>
          <a:bodyPr wrap="square" rtlCol="0" anchor="ctr" anchorCtr="0">
            <a:spAutoFit/>
          </a:bodyPr>
          <a:lstStyle/>
          <a:p>
            <a:pPr>
              <a:lnSpc>
                <a:spcPts val="5600"/>
              </a:lnSpc>
            </a:pPr>
            <a:r>
              <a:rPr lang="ja-JP" altLang="en-US" sz="1400" dirty="0">
                <a:latin typeface="メイリオ" panose="020B0604030504040204" pitchFamily="50" charset="-128"/>
                <a:ea typeface="メイリオ" panose="020B0604030504040204" pitchFamily="50" charset="-128"/>
              </a:rPr>
              <a:t>つく</a:t>
            </a:r>
            <a:endParaRPr lang="en-US" altLang="ja-JP" sz="14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0D1B5932-9445-EBC2-110F-6730E4778BA9}"/>
              </a:ext>
            </a:extLst>
          </p:cNvPr>
          <p:cNvSpPr txBox="1"/>
          <p:nvPr/>
        </p:nvSpPr>
        <p:spPr>
          <a:xfrm>
            <a:off x="4988297" y="4901210"/>
            <a:ext cx="776193" cy="761525"/>
          </a:xfrm>
          <a:prstGeom prst="rect">
            <a:avLst/>
          </a:prstGeom>
          <a:noFill/>
        </p:spPr>
        <p:txBody>
          <a:bodyPr wrap="square" rtlCol="0" anchor="ctr" anchorCtr="0">
            <a:spAutoFit/>
          </a:bodyPr>
          <a:lstStyle/>
          <a:p>
            <a:pPr>
              <a:lnSpc>
                <a:spcPts val="5600"/>
              </a:lnSpc>
            </a:pPr>
            <a:r>
              <a:rPr lang="ja-JP" altLang="en-US" sz="1400" dirty="0">
                <a:latin typeface="メイリオ" panose="020B0604030504040204" pitchFamily="50" charset="-128"/>
                <a:ea typeface="メイリオ" panose="020B0604030504040204" pitchFamily="50" charset="-128"/>
              </a:rPr>
              <a:t>まい</a:t>
            </a:r>
            <a:endParaRPr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65818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グループ化 22">
            <a:extLst>
              <a:ext uri="{FF2B5EF4-FFF2-40B4-BE49-F238E27FC236}">
                <a16:creationId xmlns:a16="http://schemas.microsoft.com/office/drawing/2014/main" id="{4B797054-F04D-463C-9831-32A03D1658A4}"/>
              </a:ext>
            </a:extLst>
          </p:cNvPr>
          <p:cNvGrpSpPr/>
          <p:nvPr/>
        </p:nvGrpSpPr>
        <p:grpSpPr>
          <a:xfrm>
            <a:off x="421917" y="353094"/>
            <a:ext cx="11348165" cy="5393784"/>
            <a:chOff x="421917" y="353094"/>
            <a:chExt cx="11348165" cy="5393784"/>
          </a:xfrm>
        </p:grpSpPr>
        <p:sp>
          <p:nvSpPr>
            <p:cNvPr id="3" name="テキスト ボックス 2">
              <a:extLst>
                <a:ext uri="{FF2B5EF4-FFF2-40B4-BE49-F238E27FC236}">
                  <a16:creationId xmlns:a16="http://schemas.microsoft.com/office/drawing/2014/main" id="{922D19FD-31EF-4D39-AB45-0F07F3801631}"/>
                </a:ext>
              </a:extLst>
            </p:cNvPr>
            <p:cNvSpPr txBox="1"/>
            <p:nvPr/>
          </p:nvSpPr>
          <p:spPr>
            <a:xfrm>
              <a:off x="421917" y="353094"/>
              <a:ext cx="11348165" cy="5393784"/>
            </a:xfrm>
            <a:prstGeom prst="rect">
              <a:avLst/>
            </a:prstGeom>
            <a:noFill/>
          </p:spPr>
          <p:txBody>
            <a:bodyPr wrap="square" rtlCol="0">
              <a:spAutoFit/>
            </a:bodyPr>
            <a:lstStyle/>
            <a:p>
              <a:pPr>
                <a:lnSpc>
                  <a:spcPts val="6000"/>
                </a:lnSpc>
              </a:pPr>
              <a:r>
                <a:rPr lang="en-US" altLang="ja-JP" sz="2800" b="1" dirty="0">
                  <a:solidFill>
                    <a:srgbClr val="0000FF"/>
                  </a:solidFill>
                  <a:latin typeface="メイリオ" panose="020B0604030504040204" pitchFamily="50" charset="-128"/>
                  <a:ea typeface="メイリオ" panose="020B0604030504040204" pitchFamily="50" charset="-128"/>
                </a:rPr>
                <a:t>					</a:t>
              </a:r>
              <a:r>
                <a:rPr lang="ja-JP" altLang="en-US" sz="2800" b="1" dirty="0">
                  <a:solidFill>
                    <a:srgbClr val="0000FF"/>
                  </a:solidFill>
                  <a:latin typeface="メイリオ" panose="020B0604030504040204" pitchFamily="50" charset="-128"/>
                  <a:ea typeface="メイリオ" panose="020B0604030504040204" pitchFamily="50" charset="-128"/>
                </a:rPr>
                <a:t>　ルール</a:t>
              </a:r>
              <a:endParaRPr lang="en-US" altLang="ja-JP" sz="2800" b="1" dirty="0">
                <a:solidFill>
                  <a:srgbClr val="0000FF"/>
                </a:solidFill>
                <a:latin typeface="メイリオ" panose="020B0604030504040204" pitchFamily="50" charset="-128"/>
                <a:ea typeface="メイリオ" panose="020B0604030504040204" pitchFamily="50" charset="-128"/>
              </a:endParaRPr>
            </a:p>
            <a:p>
              <a:pPr marL="457200" indent="-457200">
                <a:lnSpc>
                  <a:spcPts val="6000"/>
                </a:lnSpc>
                <a:buFont typeface="Arial" panose="020B0604020202020204" pitchFamily="34" charset="0"/>
                <a:buChar char="•"/>
              </a:pPr>
              <a:r>
                <a:rPr kumimoji="1" lang="ja-JP" altLang="en-US" sz="2800" dirty="0">
                  <a:latin typeface="メイリオ" panose="020B0604030504040204" pitchFamily="50" charset="-128"/>
                  <a:ea typeface="メイリオ" panose="020B0604030504040204" pitchFamily="50" charset="-128"/>
                </a:rPr>
                <a:t>問題を読み上げます</a:t>
              </a:r>
              <a:endParaRPr kumimoji="1" lang="en-US" altLang="ja-JP" sz="2800" dirty="0">
                <a:latin typeface="メイリオ" panose="020B0604030504040204" pitchFamily="50" charset="-128"/>
                <a:ea typeface="メイリオ" panose="020B0604030504040204" pitchFamily="50" charset="-128"/>
              </a:endParaRPr>
            </a:p>
            <a:p>
              <a:pPr marL="457200" indent="-457200">
                <a:lnSpc>
                  <a:spcPts val="6000"/>
                </a:lnSpc>
                <a:buFont typeface="Arial" panose="020B0604020202020204" pitchFamily="34" charset="0"/>
                <a:buChar char="•"/>
              </a:pPr>
              <a:r>
                <a:rPr lang="ja-JP" altLang="en-US" sz="2800" dirty="0">
                  <a:latin typeface="メイリオ" panose="020B0604030504040204" pitchFamily="50" charset="-128"/>
                  <a:ea typeface="メイリオ" panose="020B0604030504040204" pitchFamily="50" charset="-128"/>
                </a:rPr>
                <a:t>各自「</a:t>
              </a:r>
              <a:r>
                <a:rPr lang="en-US" altLang="ja-JP" sz="2800" dirty="0">
                  <a:latin typeface="メイリオ" panose="020B0604030504040204" pitchFamily="50" charset="-128"/>
                  <a:ea typeface="メイリオ" panose="020B0604030504040204" pitchFamily="50" charset="-128"/>
                </a:rPr>
                <a:t>YES</a:t>
              </a:r>
              <a:r>
                <a:rPr lang="ja-JP" altLang="en-US" sz="2800" dirty="0">
                  <a:latin typeface="メイリオ" panose="020B0604030504040204" pitchFamily="50" charset="-128"/>
                  <a:ea typeface="メイリオ" panose="020B0604030504040204" pitchFamily="50" charset="-128"/>
                </a:rPr>
                <a:t>」か「</a:t>
              </a:r>
              <a:r>
                <a:rPr lang="en-US" altLang="ja-JP" sz="2800" dirty="0">
                  <a:latin typeface="メイリオ" panose="020B0604030504040204" pitchFamily="50" charset="-128"/>
                  <a:ea typeface="メイリオ" panose="020B0604030504040204" pitchFamily="50" charset="-128"/>
                </a:rPr>
                <a:t>NO</a:t>
              </a:r>
              <a:r>
                <a:rPr lang="ja-JP" altLang="en-US" sz="2800" dirty="0">
                  <a:latin typeface="メイリオ" panose="020B0604030504040204" pitchFamily="50" charset="-128"/>
                  <a:ea typeface="メイリオ" panose="020B0604030504040204" pitchFamily="50" charset="-128"/>
                </a:rPr>
                <a:t>」かを決断してカードを置きます</a:t>
              </a:r>
              <a:endParaRPr lang="en-US" altLang="ja-JP" sz="2800" dirty="0">
                <a:latin typeface="メイリオ" panose="020B0604030504040204" pitchFamily="50" charset="-128"/>
                <a:ea typeface="メイリオ" panose="020B0604030504040204" pitchFamily="50" charset="-128"/>
              </a:endParaRPr>
            </a:p>
            <a:p>
              <a:pPr marL="457200" indent="-457200">
                <a:lnSpc>
                  <a:spcPts val="6000"/>
                </a:lnSpc>
                <a:buFont typeface="Arial" panose="020B0604020202020204" pitchFamily="34" charset="0"/>
                <a:buChar char="•"/>
              </a:pPr>
              <a:r>
                <a:rPr lang="ja-JP" altLang="en-US" sz="2800" dirty="0">
                  <a:latin typeface="メイリオ" panose="020B0604030504040204" pitchFamily="50" charset="-128"/>
                  <a:ea typeface="メイリオ" panose="020B0604030504040204" pitchFamily="50" charset="-128"/>
                </a:rPr>
                <a:t>なぜ「</a:t>
              </a:r>
              <a:r>
                <a:rPr lang="en-US" altLang="ja-JP" sz="2800" dirty="0">
                  <a:latin typeface="メイリオ" panose="020B0604030504040204" pitchFamily="50" charset="-128"/>
                  <a:ea typeface="メイリオ" panose="020B0604030504040204" pitchFamily="50" charset="-128"/>
                </a:rPr>
                <a:t>YES</a:t>
              </a:r>
              <a:r>
                <a:rPr lang="ja-JP" altLang="en-US" sz="2800" dirty="0">
                  <a:latin typeface="メイリオ" panose="020B0604030504040204" pitchFamily="50" charset="-128"/>
                  <a:ea typeface="メイリオ" panose="020B0604030504040204" pitchFamily="50" charset="-128"/>
                </a:rPr>
                <a:t>」・　</a:t>
              </a:r>
              <a:r>
                <a:rPr lang="en-US" altLang="ja-JP" sz="2800" dirty="0">
                  <a:latin typeface="メイリオ" panose="020B0604030504040204" pitchFamily="50" charset="-128"/>
                  <a:ea typeface="メイリオ" panose="020B0604030504040204" pitchFamily="50" charset="-128"/>
                </a:rPr>
                <a:t>｢NO</a:t>
              </a:r>
              <a:r>
                <a:rPr lang="ja-JP" altLang="en-US" sz="2800" dirty="0">
                  <a:latin typeface="メイリオ" panose="020B0604030504040204" pitchFamily="50" charset="-128"/>
                  <a:ea typeface="メイリオ" panose="020B0604030504040204" pitchFamily="50" charset="-128"/>
                </a:rPr>
                <a:t>」　を選んだのか？　</a:t>
              </a:r>
              <a:endParaRPr lang="en-US" altLang="ja-JP" sz="2800" dirty="0">
                <a:latin typeface="メイリオ" panose="020B0604030504040204" pitchFamily="50" charset="-128"/>
                <a:ea typeface="メイリオ" panose="020B0604030504040204" pitchFamily="50" charset="-128"/>
              </a:endParaRPr>
            </a:p>
            <a:p>
              <a:pPr>
                <a:lnSpc>
                  <a:spcPts val="6000"/>
                </a:lnSpc>
              </a:pPr>
              <a:r>
                <a:rPr lang="ja-JP" altLang="en-US" sz="2800" dirty="0">
                  <a:latin typeface="メイリオ" panose="020B0604030504040204" pitchFamily="50" charset="-128"/>
                  <a:ea typeface="メイリオ" panose="020B0604030504040204" pitchFamily="50" charset="-128"/>
                </a:rPr>
                <a:t>　 理由をグループ内で「ひとことで」発表します　</a:t>
              </a:r>
              <a:endParaRPr lang="en-US" altLang="ja-JP" sz="2800" dirty="0">
                <a:solidFill>
                  <a:srgbClr val="0000FF"/>
                </a:solidFill>
                <a:latin typeface="メイリオ" panose="020B0604030504040204" pitchFamily="50" charset="-128"/>
                <a:ea typeface="メイリオ" panose="020B0604030504040204" pitchFamily="50" charset="-128"/>
              </a:endParaRPr>
            </a:p>
            <a:p>
              <a:pPr marL="457200" indent="-457200">
                <a:lnSpc>
                  <a:spcPts val="6000"/>
                </a:lnSpc>
                <a:buFont typeface="Arial" panose="020B0604020202020204" pitchFamily="34" charset="0"/>
                <a:buChar char="•"/>
              </a:pPr>
              <a:r>
                <a:rPr lang="ja-JP" altLang="en-US" sz="2800" b="1" dirty="0">
                  <a:solidFill>
                    <a:srgbClr val="FF0000"/>
                  </a:solidFill>
                  <a:latin typeface="メイリオ" panose="020B0604030504040204" pitchFamily="50" charset="-128"/>
                  <a:ea typeface="メイリオ" panose="020B0604030504040204" pitchFamily="50" charset="-128"/>
                </a:rPr>
                <a:t>グループごとに発表</a:t>
              </a:r>
              <a:endParaRPr lang="en-US" altLang="ja-JP" sz="2800" b="1" dirty="0">
                <a:solidFill>
                  <a:srgbClr val="FF0000"/>
                </a:solidFill>
                <a:latin typeface="メイリオ" panose="020B0604030504040204" pitchFamily="50" charset="-128"/>
                <a:ea typeface="メイリオ" panose="020B0604030504040204" pitchFamily="50" charset="-128"/>
              </a:endParaRPr>
            </a:p>
            <a:p>
              <a:pPr>
                <a:lnSpc>
                  <a:spcPts val="6000"/>
                </a:lnSpc>
              </a:pPr>
              <a:r>
                <a:rPr lang="ja-JP" altLang="en-US" sz="2800" b="1" dirty="0">
                  <a:solidFill>
                    <a:srgbClr val="FF0000"/>
                  </a:solidFill>
                  <a:latin typeface="メイリオ" panose="020B0604030504040204" pitchFamily="50" charset="-128"/>
                  <a:ea typeface="メイリオ" panose="020B0604030504040204" pitchFamily="50" charset="-128"/>
                </a:rPr>
                <a:t>　（</a:t>
              </a:r>
              <a:r>
                <a:rPr lang="en-US" altLang="ja-JP" sz="2800" b="1" dirty="0">
                  <a:solidFill>
                    <a:srgbClr val="FF0000"/>
                  </a:solidFill>
                  <a:latin typeface="メイリオ" panose="020B0604030504040204" pitchFamily="50" charset="-128"/>
                  <a:ea typeface="メイリオ" panose="020B0604030504040204" pitchFamily="50" charset="-128"/>
                </a:rPr>
                <a:t>YES</a:t>
              </a:r>
              <a:r>
                <a:rPr lang="ja-JP" altLang="en-US" sz="2800" b="1" dirty="0">
                  <a:solidFill>
                    <a:srgbClr val="FF0000"/>
                  </a:solidFill>
                  <a:latin typeface="メイリオ" panose="020B0604030504040204" pitchFamily="50" charset="-128"/>
                  <a:ea typeface="メイリオ" panose="020B0604030504040204" pitchFamily="50" charset="-128"/>
                </a:rPr>
                <a:t>が何人・</a:t>
              </a:r>
              <a:r>
                <a:rPr lang="en-US" altLang="ja-JP" sz="2800" b="1" dirty="0">
                  <a:solidFill>
                    <a:srgbClr val="FF0000"/>
                  </a:solidFill>
                  <a:latin typeface="メイリオ" panose="020B0604030504040204" pitchFamily="50" charset="-128"/>
                  <a:ea typeface="メイリオ" panose="020B0604030504040204" pitchFamily="50" charset="-128"/>
                </a:rPr>
                <a:t>NO</a:t>
              </a:r>
              <a:r>
                <a:rPr lang="ja-JP" altLang="en-US" sz="2800" b="1" dirty="0">
                  <a:solidFill>
                    <a:srgbClr val="FF0000"/>
                  </a:solidFill>
                  <a:latin typeface="メイリオ" panose="020B0604030504040204" pitchFamily="50" charset="-128"/>
                  <a:ea typeface="メイリオ" panose="020B0604030504040204" pitchFamily="50" charset="-128"/>
                </a:rPr>
                <a:t>が何人　どんな意見や結果がでたのか）</a:t>
              </a:r>
              <a:r>
                <a:rPr lang="ja-JP" altLang="en-US" sz="2800" b="1" dirty="0">
                  <a:latin typeface="メイリオ" panose="020B0604030504040204" pitchFamily="50" charset="-128"/>
                  <a:ea typeface="メイリオ" panose="020B0604030504040204" pitchFamily="50" charset="-128"/>
                </a:rPr>
                <a:t>　　　</a:t>
              </a:r>
              <a:r>
                <a:rPr lang="ja-JP" altLang="en-US" sz="2800" b="1" dirty="0"/>
                <a:t>　　　　　　　　　　　</a:t>
              </a:r>
              <a:r>
                <a:rPr lang="ja-JP" altLang="en-US" sz="1600" b="1" dirty="0"/>
                <a:t>　　　　　　　　　　　　　　　　　　　　　　　　</a:t>
              </a:r>
              <a:r>
                <a:rPr lang="ja-JP" altLang="en-US" sz="2000" b="1" dirty="0"/>
                <a:t>　　　　　　　　　　　　　　　　　　　　　　　　　　　　　　　　　　　　　　　　　　　　　　　　　　　　　　　　　　　　　　　　　　　　　　　　　　　　　　　　　　　　　　　　　　　　　　　　　　　　　　　　　　　　　　　　　　　　　　　　　　　　　　　　　　　　　　　　　　　　　　　　　　　　　　</a:t>
              </a:r>
              <a:endParaRPr lang="en-US" altLang="ja-JP" sz="2000" b="1" dirty="0"/>
            </a:p>
          </p:txBody>
        </p:sp>
        <p:sp>
          <p:nvSpPr>
            <p:cNvPr id="5" name="テキスト ボックス 4">
              <a:extLst>
                <a:ext uri="{FF2B5EF4-FFF2-40B4-BE49-F238E27FC236}">
                  <a16:creationId xmlns:a16="http://schemas.microsoft.com/office/drawing/2014/main" id="{24B91660-8A9B-4249-AFC2-0AA3AB9F2F9A}"/>
                </a:ext>
              </a:extLst>
            </p:cNvPr>
            <p:cNvSpPr txBox="1"/>
            <p:nvPr/>
          </p:nvSpPr>
          <p:spPr>
            <a:xfrm>
              <a:off x="882690" y="769483"/>
              <a:ext cx="934868" cy="684803"/>
            </a:xfrm>
            <a:prstGeom prst="rect">
              <a:avLst/>
            </a:prstGeom>
            <a:noFill/>
          </p:spPr>
          <p:txBody>
            <a:bodyPr wrap="square" rtlCol="0" anchor="ctr" anchorCtr="0">
              <a:spAutoFit/>
            </a:bodyPr>
            <a:lstStyle/>
            <a:p>
              <a:pPr>
                <a:lnSpc>
                  <a:spcPts val="5600"/>
                </a:lnSpc>
              </a:pPr>
              <a:r>
                <a:rPr lang="ja-JP" altLang="en-US" sz="1400" dirty="0">
                  <a:latin typeface="メイリオ" panose="020B0604030504040204" pitchFamily="50" charset="-128"/>
                  <a:ea typeface="メイリオ" panose="020B0604030504040204" pitchFamily="50" charset="-128"/>
                </a:rPr>
                <a:t>もんだい</a:t>
              </a:r>
              <a:endParaRPr lang="en-US" altLang="ja-JP" sz="14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EC97B0F7-9D97-40B0-B676-52D665EB665C}"/>
                </a:ext>
              </a:extLst>
            </p:cNvPr>
            <p:cNvSpPr txBox="1"/>
            <p:nvPr/>
          </p:nvSpPr>
          <p:spPr>
            <a:xfrm>
              <a:off x="2079191" y="769483"/>
              <a:ext cx="934868" cy="684803"/>
            </a:xfrm>
            <a:prstGeom prst="rect">
              <a:avLst/>
            </a:prstGeom>
            <a:noFill/>
          </p:spPr>
          <p:txBody>
            <a:bodyPr wrap="square" rtlCol="0" anchor="ctr" anchorCtr="0">
              <a:spAutoFit/>
            </a:bodyPr>
            <a:lstStyle/>
            <a:p>
              <a:pPr>
                <a:lnSpc>
                  <a:spcPts val="5600"/>
                </a:lnSpc>
              </a:pPr>
              <a:r>
                <a:rPr lang="ja-JP" altLang="en-US" sz="1400" dirty="0">
                  <a:latin typeface="メイリオ" panose="020B0604030504040204" pitchFamily="50" charset="-128"/>
                  <a:ea typeface="メイリオ" panose="020B0604030504040204" pitchFamily="50" charset="-128"/>
                </a:rPr>
                <a:t>よ</a:t>
              </a:r>
              <a:endParaRPr lang="en-US" altLang="ja-JP" sz="14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CBA18D6B-1831-4F35-BA54-9952D8F28E6C}"/>
                </a:ext>
              </a:extLst>
            </p:cNvPr>
            <p:cNvSpPr txBox="1"/>
            <p:nvPr/>
          </p:nvSpPr>
          <p:spPr>
            <a:xfrm>
              <a:off x="2769346" y="769483"/>
              <a:ext cx="934868" cy="684803"/>
            </a:xfrm>
            <a:prstGeom prst="rect">
              <a:avLst/>
            </a:prstGeom>
            <a:noFill/>
          </p:spPr>
          <p:txBody>
            <a:bodyPr wrap="square" rtlCol="0" anchor="ctr" anchorCtr="0">
              <a:spAutoFit/>
            </a:bodyPr>
            <a:lstStyle/>
            <a:p>
              <a:pPr>
                <a:lnSpc>
                  <a:spcPts val="5600"/>
                </a:lnSpc>
              </a:pPr>
              <a:r>
                <a:rPr lang="ja-JP" altLang="en-US" sz="1400" dirty="0">
                  <a:latin typeface="メイリオ" panose="020B0604030504040204" pitchFamily="50" charset="-128"/>
                  <a:ea typeface="メイリオ" panose="020B0604030504040204" pitchFamily="50" charset="-128"/>
                </a:rPr>
                <a:t>あ</a:t>
              </a:r>
              <a:endParaRPr lang="en-US" altLang="ja-JP" sz="14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5FD133A0-FEF4-4793-A915-D01DE7476207}"/>
                </a:ext>
              </a:extLst>
            </p:cNvPr>
            <p:cNvSpPr txBox="1"/>
            <p:nvPr/>
          </p:nvSpPr>
          <p:spPr>
            <a:xfrm>
              <a:off x="960511" y="1522829"/>
              <a:ext cx="934868" cy="684803"/>
            </a:xfrm>
            <a:prstGeom prst="rect">
              <a:avLst/>
            </a:prstGeom>
            <a:noFill/>
          </p:spPr>
          <p:txBody>
            <a:bodyPr wrap="square" rtlCol="0" anchor="ctr" anchorCtr="0">
              <a:spAutoFit/>
            </a:bodyPr>
            <a:lstStyle/>
            <a:p>
              <a:pPr>
                <a:lnSpc>
                  <a:spcPts val="5600"/>
                </a:lnSpc>
              </a:pPr>
              <a:r>
                <a:rPr lang="ja-JP" altLang="en-US" sz="1400" dirty="0">
                  <a:latin typeface="メイリオ" panose="020B0604030504040204" pitchFamily="50" charset="-128"/>
                  <a:ea typeface="メイリオ" panose="020B0604030504040204" pitchFamily="50" charset="-128"/>
                </a:rPr>
                <a:t>かくじ</a:t>
              </a:r>
              <a:endParaRPr lang="en-US" altLang="ja-JP" sz="14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8C6B6835-B584-4C43-BFF7-3BF132B74A8E}"/>
                </a:ext>
              </a:extLst>
            </p:cNvPr>
            <p:cNvSpPr txBox="1"/>
            <p:nvPr/>
          </p:nvSpPr>
          <p:spPr>
            <a:xfrm>
              <a:off x="5388809" y="1522829"/>
              <a:ext cx="934868" cy="684803"/>
            </a:xfrm>
            <a:prstGeom prst="rect">
              <a:avLst/>
            </a:prstGeom>
            <a:noFill/>
          </p:spPr>
          <p:txBody>
            <a:bodyPr wrap="square" rtlCol="0" anchor="ctr" anchorCtr="0">
              <a:spAutoFit/>
            </a:bodyPr>
            <a:lstStyle/>
            <a:p>
              <a:pPr>
                <a:lnSpc>
                  <a:spcPts val="5600"/>
                </a:lnSpc>
              </a:pPr>
              <a:r>
                <a:rPr lang="ja-JP" altLang="en-US" sz="1400" dirty="0">
                  <a:latin typeface="メイリオ" panose="020B0604030504040204" pitchFamily="50" charset="-128"/>
                  <a:ea typeface="メイリオ" panose="020B0604030504040204" pitchFamily="50" charset="-128"/>
                </a:rPr>
                <a:t>けつだん</a:t>
              </a:r>
              <a:endParaRPr lang="en-US" altLang="ja-JP" sz="14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A18C4801-42D3-41F0-BB3D-96C5355C337F}"/>
                </a:ext>
              </a:extLst>
            </p:cNvPr>
            <p:cNvSpPr txBox="1"/>
            <p:nvPr/>
          </p:nvSpPr>
          <p:spPr>
            <a:xfrm>
              <a:off x="8214166" y="1503123"/>
              <a:ext cx="934868" cy="684803"/>
            </a:xfrm>
            <a:prstGeom prst="rect">
              <a:avLst/>
            </a:prstGeom>
            <a:noFill/>
          </p:spPr>
          <p:txBody>
            <a:bodyPr wrap="square" rtlCol="0" anchor="ctr" anchorCtr="0">
              <a:spAutoFit/>
            </a:bodyPr>
            <a:lstStyle/>
            <a:p>
              <a:pPr>
                <a:lnSpc>
                  <a:spcPts val="5600"/>
                </a:lnSpc>
              </a:pPr>
              <a:r>
                <a:rPr lang="ja-JP" altLang="en-US" sz="1400" dirty="0">
                  <a:latin typeface="メイリオ" panose="020B0604030504040204" pitchFamily="50" charset="-128"/>
                  <a:ea typeface="メイリオ" panose="020B0604030504040204" pitchFamily="50" charset="-128"/>
                </a:rPr>
                <a:t>お</a:t>
              </a:r>
              <a:endParaRPr lang="en-US" altLang="ja-JP" sz="14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923579FF-E94C-4FE3-9FAA-C104F9B59102}"/>
                </a:ext>
              </a:extLst>
            </p:cNvPr>
            <p:cNvSpPr txBox="1"/>
            <p:nvPr/>
          </p:nvSpPr>
          <p:spPr>
            <a:xfrm>
              <a:off x="5467048" y="2258156"/>
              <a:ext cx="934868" cy="684803"/>
            </a:xfrm>
            <a:prstGeom prst="rect">
              <a:avLst/>
            </a:prstGeom>
            <a:noFill/>
          </p:spPr>
          <p:txBody>
            <a:bodyPr wrap="square" rtlCol="0" anchor="ctr" anchorCtr="0">
              <a:spAutoFit/>
            </a:bodyPr>
            <a:lstStyle/>
            <a:p>
              <a:pPr>
                <a:lnSpc>
                  <a:spcPts val="5600"/>
                </a:lnSpc>
              </a:pPr>
              <a:r>
                <a:rPr lang="ja-JP" altLang="en-US" sz="1400" dirty="0">
                  <a:latin typeface="メイリオ" panose="020B0604030504040204" pitchFamily="50" charset="-128"/>
                  <a:ea typeface="メイリオ" panose="020B0604030504040204" pitchFamily="50" charset="-128"/>
                </a:rPr>
                <a:t>えら</a:t>
              </a:r>
              <a:endParaRPr lang="en-US" altLang="ja-JP" sz="14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EFD59CDD-BC66-45F7-8726-E2835C180A06}"/>
                </a:ext>
              </a:extLst>
            </p:cNvPr>
            <p:cNvSpPr txBox="1"/>
            <p:nvPr/>
          </p:nvSpPr>
          <p:spPr>
            <a:xfrm>
              <a:off x="960511" y="3045853"/>
              <a:ext cx="934868" cy="684803"/>
            </a:xfrm>
            <a:prstGeom prst="rect">
              <a:avLst/>
            </a:prstGeom>
            <a:noFill/>
          </p:spPr>
          <p:txBody>
            <a:bodyPr wrap="square" rtlCol="0" anchor="ctr" anchorCtr="0">
              <a:spAutoFit/>
            </a:bodyPr>
            <a:lstStyle/>
            <a:p>
              <a:pPr>
                <a:lnSpc>
                  <a:spcPts val="5600"/>
                </a:lnSpc>
              </a:pPr>
              <a:r>
                <a:rPr lang="ja-JP" altLang="en-US" sz="1400" dirty="0">
                  <a:latin typeface="メイリオ" panose="020B0604030504040204" pitchFamily="50" charset="-128"/>
                  <a:ea typeface="メイリオ" panose="020B0604030504040204" pitchFamily="50" charset="-128"/>
                </a:rPr>
                <a:t>りゆう</a:t>
              </a:r>
              <a:endParaRPr lang="en-US" altLang="ja-JP" sz="1400"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D71FA6AB-7242-4D22-A878-59143B5BE549}"/>
                </a:ext>
              </a:extLst>
            </p:cNvPr>
            <p:cNvSpPr txBox="1"/>
            <p:nvPr/>
          </p:nvSpPr>
          <p:spPr>
            <a:xfrm>
              <a:off x="6481529" y="3057414"/>
              <a:ext cx="1169847" cy="684803"/>
            </a:xfrm>
            <a:prstGeom prst="rect">
              <a:avLst/>
            </a:prstGeom>
            <a:noFill/>
          </p:spPr>
          <p:txBody>
            <a:bodyPr wrap="square" rtlCol="0" anchor="ctr" anchorCtr="0">
              <a:spAutoFit/>
            </a:bodyPr>
            <a:lstStyle/>
            <a:p>
              <a:pPr>
                <a:lnSpc>
                  <a:spcPts val="5600"/>
                </a:lnSpc>
              </a:pPr>
              <a:r>
                <a:rPr lang="ja-JP" altLang="en-US" sz="1400" dirty="0">
                  <a:latin typeface="メイリオ" panose="020B0604030504040204" pitchFamily="50" charset="-128"/>
                  <a:ea typeface="メイリオ" panose="020B0604030504040204" pitchFamily="50" charset="-128"/>
                </a:rPr>
                <a:t>はっぴょう</a:t>
              </a:r>
              <a:endParaRPr lang="en-US" altLang="ja-JP" sz="14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3F34740B-B9CC-4167-A427-702A7007A22C}"/>
                </a:ext>
              </a:extLst>
            </p:cNvPr>
            <p:cNvSpPr txBox="1"/>
            <p:nvPr/>
          </p:nvSpPr>
          <p:spPr>
            <a:xfrm>
              <a:off x="3314814" y="3823793"/>
              <a:ext cx="1169847" cy="684803"/>
            </a:xfrm>
            <a:prstGeom prst="rect">
              <a:avLst/>
            </a:prstGeom>
            <a:noFill/>
          </p:spPr>
          <p:txBody>
            <a:bodyPr wrap="square" rtlCol="0" anchor="ctr" anchorCtr="0">
              <a:spAutoFit/>
            </a:bodyPr>
            <a:lstStyle/>
            <a:p>
              <a:pPr>
                <a:lnSpc>
                  <a:spcPts val="5600"/>
                </a:lnSpc>
              </a:pPr>
              <a:r>
                <a:rPr lang="ja-JP" altLang="en-US" sz="1400" dirty="0">
                  <a:latin typeface="メイリオ" panose="020B0604030504040204" pitchFamily="50" charset="-128"/>
                  <a:ea typeface="メイリオ" panose="020B0604030504040204" pitchFamily="50" charset="-128"/>
                </a:rPr>
                <a:t>はっぴょう</a:t>
              </a:r>
              <a:endParaRPr lang="en-US" altLang="ja-JP" sz="14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0DE7F782-8CDD-4A65-8E32-C2EABCE115DF}"/>
                </a:ext>
              </a:extLst>
            </p:cNvPr>
            <p:cNvSpPr txBox="1"/>
            <p:nvPr/>
          </p:nvSpPr>
          <p:spPr>
            <a:xfrm>
              <a:off x="2165568" y="4595564"/>
              <a:ext cx="1169847" cy="684803"/>
            </a:xfrm>
            <a:prstGeom prst="rect">
              <a:avLst/>
            </a:prstGeom>
            <a:noFill/>
          </p:spPr>
          <p:txBody>
            <a:bodyPr wrap="square" rtlCol="0" anchor="ctr" anchorCtr="0">
              <a:spAutoFit/>
            </a:bodyPr>
            <a:lstStyle/>
            <a:p>
              <a:pPr>
                <a:lnSpc>
                  <a:spcPts val="5600"/>
                </a:lnSpc>
              </a:pPr>
              <a:r>
                <a:rPr lang="ja-JP" altLang="en-US" sz="1400" dirty="0">
                  <a:latin typeface="メイリオ" panose="020B0604030504040204" pitchFamily="50" charset="-128"/>
                  <a:ea typeface="メイリオ" panose="020B0604030504040204" pitchFamily="50" charset="-128"/>
                </a:rPr>
                <a:t>なんにん</a:t>
              </a:r>
              <a:endParaRPr lang="en-US" altLang="ja-JP" sz="14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F4E5995D-4EAE-432A-B94B-F1690BDA1095}"/>
                </a:ext>
              </a:extLst>
            </p:cNvPr>
            <p:cNvSpPr txBox="1"/>
            <p:nvPr/>
          </p:nvSpPr>
          <p:spPr>
            <a:xfrm>
              <a:off x="4126377" y="4610469"/>
              <a:ext cx="1169847" cy="684803"/>
            </a:xfrm>
            <a:prstGeom prst="rect">
              <a:avLst/>
            </a:prstGeom>
            <a:noFill/>
          </p:spPr>
          <p:txBody>
            <a:bodyPr wrap="square" rtlCol="0" anchor="ctr" anchorCtr="0">
              <a:spAutoFit/>
            </a:bodyPr>
            <a:lstStyle/>
            <a:p>
              <a:pPr>
                <a:lnSpc>
                  <a:spcPts val="5600"/>
                </a:lnSpc>
              </a:pPr>
              <a:r>
                <a:rPr lang="ja-JP" altLang="en-US" sz="1400" dirty="0">
                  <a:latin typeface="メイリオ" panose="020B0604030504040204" pitchFamily="50" charset="-128"/>
                  <a:ea typeface="メイリオ" panose="020B0604030504040204" pitchFamily="50" charset="-128"/>
                </a:rPr>
                <a:t>なんにん</a:t>
              </a:r>
              <a:endParaRPr lang="en-US" altLang="ja-JP" sz="1400"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36F70837-26E8-419E-B450-C6D2EC401B06}"/>
                </a:ext>
              </a:extLst>
            </p:cNvPr>
            <p:cNvSpPr txBox="1"/>
            <p:nvPr/>
          </p:nvSpPr>
          <p:spPr>
            <a:xfrm>
              <a:off x="6390444" y="4604691"/>
              <a:ext cx="1169847" cy="684803"/>
            </a:xfrm>
            <a:prstGeom prst="rect">
              <a:avLst/>
            </a:prstGeom>
            <a:noFill/>
          </p:spPr>
          <p:txBody>
            <a:bodyPr wrap="square" rtlCol="0" anchor="ctr" anchorCtr="0">
              <a:spAutoFit/>
            </a:bodyPr>
            <a:lstStyle/>
            <a:p>
              <a:pPr>
                <a:lnSpc>
                  <a:spcPts val="5600"/>
                </a:lnSpc>
              </a:pPr>
              <a:r>
                <a:rPr lang="ja-JP" altLang="en-US" sz="1400" dirty="0">
                  <a:latin typeface="メイリオ" panose="020B0604030504040204" pitchFamily="50" charset="-128"/>
                  <a:ea typeface="メイリオ" panose="020B0604030504040204" pitchFamily="50" charset="-128"/>
                </a:rPr>
                <a:t>いけん</a:t>
              </a:r>
              <a:endParaRPr lang="en-US" altLang="ja-JP" sz="140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E4F2AEAC-02B6-4813-999A-19406FB31D0C}"/>
                </a:ext>
              </a:extLst>
            </p:cNvPr>
            <p:cNvSpPr txBox="1"/>
            <p:nvPr/>
          </p:nvSpPr>
          <p:spPr>
            <a:xfrm>
              <a:off x="7507849" y="4589360"/>
              <a:ext cx="1169847" cy="684803"/>
            </a:xfrm>
            <a:prstGeom prst="rect">
              <a:avLst/>
            </a:prstGeom>
            <a:noFill/>
          </p:spPr>
          <p:txBody>
            <a:bodyPr wrap="square" rtlCol="0" anchor="ctr" anchorCtr="0">
              <a:spAutoFit/>
            </a:bodyPr>
            <a:lstStyle/>
            <a:p>
              <a:pPr>
                <a:lnSpc>
                  <a:spcPts val="5600"/>
                </a:lnSpc>
              </a:pPr>
              <a:r>
                <a:rPr lang="ja-JP" altLang="en-US" sz="1400" dirty="0">
                  <a:latin typeface="メイリオ" panose="020B0604030504040204" pitchFamily="50" charset="-128"/>
                  <a:ea typeface="メイリオ" panose="020B0604030504040204" pitchFamily="50" charset="-128"/>
                </a:rPr>
                <a:t>けっか</a:t>
              </a:r>
              <a:endParaRPr lang="en-US" altLang="ja-JP" sz="1400" dirty="0">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1379594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00959E46-5C16-48C3-B3C8-BD4A71C574F1}"/>
              </a:ext>
            </a:extLst>
          </p:cNvPr>
          <p:cNvGrpSpPr/>
          <p:nvPr/>
        </p:nvGrpSpPr>
        <p:grpSpPr>
          <a:xfrm>
            <a:off x="1267887" y="456687"/>
            <a:ext cx="9646845" cy="1947240"/>
            <a:chOff x="703384" y="184661"/>
            <a:chExt cx="9646845" cy="1947240"/>
          </a:xfrm>
          <a:noFill/>
        </p:grpSpPr>
        <p:sp>
          <p:nvSpPr>
            <p:cNvPr id="4" name="テキスト ボックス 3">
              <a:extLst>
                <a:ext uri="{FF2B5EF4-FFF2-40B4-BE49-F238E27FC236}">
                  <a16:creationId xmlns:a16="http://schemas.microsoft.com/office/drawing/2014/main" id="{585F37A3-5DC2-4291-A145-1DED3B0E593E}"/>
                </a:ext>
              </a:extLst>
            </p:cNvPr>
            <p:cNvSpPr txBox="1"/>
            <p:nvPr/>
          </p:nvSpPr>
          <p:spPr>
            <a:xfrm>
              <a:off x="703384" y="808462"/>
              <a:ext cx="9646845" cy="1323439"/>
            </a:xfrm>
            <a:prstGeom prst="rect">
              <a:avLst/>
            </a:prstGeom>
            <a:grpFill/>
          </p:spPr>
          <p:txBody>
            <a:bodyPr wrap="square" rtlCol="0">
              <a:spAutoFit/>
            </a:bodyPr>
            <a:lstStyle/>
            <a:p>
              <a:pPr algn="ctr"/>
              <a:r>
                <a:rPr lang="ja-JP" altLang="en-US" sz="8000" b="1" dirty="0">
                  <a:latin typeface="メイリオ" panose="020B0604030504040204" pitchFamily="50" charset="-128"/>
                  <a:ea typeface="メイリオ" panose="020B0604030504040204" pitchFamily="50" charset="-128"/>
                </a:rPr>
                <a:t>約束</a:t>
              </a:r>
              <a:r>
                <a:rPr kumimoji="1" lang="ja-JP" altLang="en-US" sz="8000" b="1" dirty="0">
                  <a:latin typeface="メイリオ" panose="020B0604030504040204" pitchFamily="50" charset="-128"/>
                  <a:ea typeface="メイリオ" panose="020B0604030504040204" pitchFamily="50" charset="-128"/>
                </a:rPr>
                <a:t>です</a:t>
              </a:r>
            </a:p>
          </p:txBody>
        </p:sp>
        <p:sp>
          <p:nvSpPr>
            <p:cNvPr id="5" name="テキスト ボックス 4">
              <a:extLst>
                <a:ext uri="{FF2B5EF4-FFF2-40B4-BE49-F238E27FC236}">
                  <a16:creationId xmlns:a16="http://schemas.microsoft.com/office/drawing/2014/main" id="{517DCF66-6DAD-44DC-9849-A61FFCBBADCA}"/>
                </a:ext>
              </a:extLst>
            </p:cNvPr>
            <p:cNvSpPr txBox="1"/>
            <p:nvPr/>
          </p:nvSpPr>
          <p:spPr>
            <a:xfrm>
              <a:off x="3667328" y="184661"/>
              <a:ext cx="1643974" cy="738664"/>
            </a:xfrm>
            <a:prstGeom prst="rect">
              <a:avLst/>
            </a:prstGeom>
            <a:grpFill/>
          </p:spPr>
          <p:txBody>
            <a:bodyPr wrap="square" rtlCol="0" anchor="ctr" anchorCtr="0">
              <a:spAutoFit/>
            </a:bodyPr>
            <a:lstStyle/>
            <a:p>
              <a:pPr>
                <a:lnSpc>
                  <a:spcPts val="5600"/>
                </a:lnSpc>
              </a:pPr>
              <a:r>
                <a:rPr lang="ja-JP" altLang="en-US" sz="2800" dirty="0">
                  <a:latin typeface="メイリオ" panose="020B0604030504040204" pitchFamily="50" charset="-128"/>
                  <a:ea typeface="メイリオ" panose="020B0604030504040204" pitchFamily="50" charset="-128"/>
                </a:rPr>
                <a:t>やくそく</a:t>
              </a:r>
              <a:endParaRPr lang="en-US" altLang="ja-JP" sz="2800" dirty="0">
                <a:latin typeface="メイリオ" panose="020B0604030504040204" pitchFamily="50" charset="-128"/>
                <a:ea typeface="メイリオ" panose="020B0604030504040204" pitchFamily="50" charset="-128"/>
              </a:endParaRPr>
            </a:p>
          </p:txBody>
        </p:sp>
      </p:grpSp>
      <p:grpSp>
        <p:nvGrpSpPr>
          <p:cNvPr id="14" name="グループ化 13">
            <a:extLst>
              <a:ext uri="{FF2B5EF4-FFF2-40B4-BE49-F238E27FC236}">
                <a16:creationId xmlns:a16="http://schemas.microsoft.com/office/drawing/2014/main" id="{92ECBF5F-3DE0-4000-80F8-2B2E175D6D01}"/>
              </a:ext>
            </a:extLst>
          </p:cNvPr>
          <p:cNvGrpSpPr/>
          <p:nvPr/>
        </p:nvGrpSpPr>
        <p:grpSpPr>
          <a:xfrm>
            <a:off x="2218889" y="2400039"/>
            <a:ext cx="8381652" cy="3496212"/>
            <a:chOff x="2746791" y="3016538"/>
            <a:chExt cx="8381652" cy="3496212"/>
          </a:xfrm>
        </p:grpSpPr>
        <p:sp>
          <p:nvSpPr>
            <p:cNvPr id="3" name="テキスト ボックス 2">
              <a:extLst>
                <a:ext uri="{FF2B5EF4-FFF2-40B4-BE49-F238E27FC236}">
                  <a16:creationId xmlns:a16="http://schemas.microsoft.com/office/drawing/2014/main" id="{E1915293-2C3D-400A-A047-B5D6674114FA}"/>
                </a:ext>
              </a:extLst>
            </p:cNvPr>
            <p:cNvSpPr txBox="1"/>
            <p:nvPr/>
          </p:nvSpPr>
          <p:spPr>
            <a:xfrm flipH="1">
              <a:off x="2746791" y="3650428"/>
              <a:ext cx="8381652" cy="2862322"/>
            </a:xfrm>
            <a:prstGeom prst="rect">
              <a:avLst/>
            </a:prstGeom>
            <a:noFill/>
          </p:spPr>
          <p:txBody>
            <a:bodyPr wrap="square" rtlCol="0">
              <a:spAutoFit/>
            </a:bodyPr>
            <a:lstStyle/>
            <a:p>
              <a:r>
                <a:rPr kumimoji="1" lang="en-US" altLang="ja-JP" sz="3600" b="1" dirty="0">
                  <a:solidFill>
                    <a:srgbClr val="0000FF"/>
                  </a:solidFill>
                  <a:latin typeface="メイリオ" panose="020B0604030504040204" pitchFamily="50" charset="-128"/>
                  <a:ea typeface="メイリオ" panose="020B0604030504040204" pitchFamily="50" charset="-128"/>
                </a:rPr>
                <a:t>1.  </a:t>
              </a:r>
              <a:r>
                <a:rPr kumimoji="1" lang="ja-JP" altLang="en-US" sz="3600" b="1" dirty="0">
                  <a:solidFill>
                    <a:srgbClr val="0000FF"/>
                  </a:solidFill>
                  <a:latin typeface="メイリオ" panose="020B0604030504040204" pitchFamily="50" charset="-128"/>
                  <a:ea typeface="メイリオ" panose="020B0604030504040204" pitchFamily="50" charset="-128"/>
                </a:rPr>
                <a:t>自分の意見をしっかり伝えましょう</a:t>
              </a:r>
              <a:endParaRPr kumimoji="1" lang="en-US" altLang="ja-JP" sz="3600" b="1" dirty="0">
                <a:solidFill>
                  <a:srgbClr val="0000FF"/>
                </a:solidFill>
                <a:latin typeface="メイリオ" panose="020B0604030504040204" pitchFamily="50" charset="-128"/>
                <a:ea typeface="メイリオ" panose="020B0604030504040204" pitchFamily="50" charset="-128"/>
              </a:endParaRPr>
            </a:p>
            <a:p>
              <a:endParaRPr kumimoji="1" lang="en-US" altLang="ja-JP" sz="3600" b="1" dirty="0">
                <a:latin typeface="メイリオ" panose="020B0604030504040204" pitchFamily="50" charset="-128"/>
                <a:ea typeface="メイリオ" panose="020B0604030504040204" pitchFamily="50" charset="-128"/>
              </a:endParaRPr>
            </a:p>
            <a:p>
              <a:r>
                <a:rPr lang="en-US" altLang="ja-JP" sz="3600" b="1" dirty="0">
                  <a:solidFill>
                    <a:srgbClr val="0000FF"/>
                  </a:solidFill>
                  <a:latin typeface="メイリオ" panose="020B0604030504040204" pitchFamily="50" charset="-128"/>
                  <a:ea typeface="メイリオ" panose="020B0604030504040204" pitchFamily="50" charset="-128"/>
                </a:rPr>
                <a:t>2.  </a:t>
              </a:r>
              <a:r>
                <a:rPr lang="ja-JP" altLang="en-US" sz="3600" b="1" dirty="0">
                  <a:solidFill>
                    <a:srgbClr val="0000FF"/>
                  </a:solidFill>
                  <a:latin typeface="メイリオ" panose="020B0604030504040204" pitchFamily="50" charset="-128"/>
                  <a:ea typeface="メイリオ" panose="020B0604030504040204" pitchFamily="50" charset="-128"/>
                </a:rPr>
                <a:t>みんなの意見を、よく聞きます</a:t>
              </a:r>
              <a:endParaRPr lang="en-US" altLang="ja-JP" sz="3600" b="1" dirty="0">
                <a:solidFill>
                  <a:srgbClr val="0000FF"/>
                </a:solidFill>
                <a:latin typeface="メイリオ" panose="020B0604030504040204" pitchFamily="50" charset="-128"/>
                <a:ea typeface="メイリオ" panose="020B0604030504040204" pitchFamily="50" charset="-128"/>
              </a:endParaRPr>
            </a:p>
            <a:p>
              <a:endParaRPr lang="en-US" altLang="ja-JP" sz="3600" b="1" dirty="0">
                <a:latin typeface="メイリオ" panose="020B0604030504040204" pitchFamily="50" charset="-128"/>
                <a:ea typeface="メイリオ" panose="020B0604030504040204" pitchFamily="50" charset="-128"/>
              </a:endParaRPr>
            </a:p>
            <a:p>
              <a:r>
                <a:rPr kumimoji="1" lang="en-US" altLang="ja-JP" sz="3600" b="1" dirty="0">
                  <a:solidFill>
                    <a:srgbClr val="0000FF"/>
                  </a:solidFill>
                  <a:latin typeface="メイリオ" panose="020B0604030504040204" pitchFamily="50" charset="-128"/>
                  <a:ea typeface="メイリオ" panose="020B0604030504040204" pitchFamily="50" charset="-128"/>
                </a:rPr>
                <a:t>3.</a:t>
              </a:r>
              <a:r>
                <a:rPr kumimoji="1" lang="ja-JP" altLang="en-US" sz="3600" b="1" dirty="0">
                  <a:solidFill>
                    <a:srgbClr val="0000FF"/>
                  </a:solidFill>
                  <a:latin typeface="メイリオ" panose="020B0604030504040204" pitchFamily="50" charset="-128"/>
                  <a:ea typeface="メイリオ" panose="020B0604030504040204" pitchFamily="50" charset="-128"/>
                </a:rPr>
                <a:t>  楽しく取り組みましょう</a:t>
              </a:r>
            </a:p>
          </p:txBody>
        </p:sp>
        <p:sp>
          <p:nvSpPr>
            <p:cNvPr id="7" name="テキスト ボックス 6">
              <a:extLst>
                <a:ext uri="{FF2B5EF4-FFF2-40B4-BE49-F238E27FC236}">
                  <a16:creationId xmlns:a16="http://schemas.microsoft.com/office/drawing/2014/main" id="{70289276-5251-4EA6-B782-C2D41AD66F24}"/>
                </a:ext>
              </a:extLst>
            </p:cNvPr>
            <p:cNvSpPr txBox="1"/>
            <p:nvPr/>
          </p:nvSpPr>
          <p:spPr>
            <a:xfrm>
              <a:off x="3576835" y="3020426"/>
              <a:ext cx="1643974" cy="707886"/>
            </a:xfrm>
            <a:prstGeom prst="rect">
              <a:avLst/>
            </a:prstGeom>
            <a:noFill/>
          </p:spPr>
          <p:txBody>
            <a:bodyPr wrap="square" rtlCol="0" anchor="ctr" anchorCtr="0">
              <a:spAutoFit/>
            </a:bodyPr>
            <a:lstStyle/>
            <a:p>
              <a:pPr>
                <a:lnSpc>
                  <a:spcPts val="5600"/>
                </a:lnSpc>
              </a:pPr>
              <a:r>
                <a:rPr lang="ja-JP" altLang="en-US" sz="2000" dirty="0">
                  <a:latin typeface="メイリオ" panose="020B0604030504040204" pitchFamily="50" charset="-128"/>
                  <a:ea typeface="メイリオ" panose="020B0604030504040204" pitchFamily="50" charset="-128"/>
                </a:rPr>
                <a:t>じぶん</a:t>
              </a:r>
              <a:endParaRPr lang="en-US" altLang="ja-JP" sz="20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2E496EDC-53C9-4275-AB66-D03072ECD85B}"/>
                </a:ext>
              </a:extLst>
            </p:cNvPr>
            <p:cNvSpPr txBox="1"/>
            <p:nvPr/>
          </p:nvSpPr>
          <p:spPr>
            <a:xfrm>
              <a:off x="4975237" y="3016538"/>
              <a:ext cx="1643974" cy="707886"/>
            </a:xfrm>
            <a:prstGeom prst="rect">
              <a:avLst/>
            </a:prstGeom>
            <a:noFill/>
          </p:spPr>
          <p:txBody>
            <a:bodyPr wrap="square" rtlCol="0" anchor="ctr" anchorCtr="0">
              <a:spAutoFit/>
            </a:bodyPr>
            <a:lstStyle/>
            <a:p>
              <a:pPr>
                <a:lnSpc>
                  <a:spcPts val="5600"/>
                </a:lnSpc>
              </a:pPr>
              <a:r>
                <a:rPr lang="ja-JP" altLang="en-US" sz="2000" dirty="0">
                  <a:latin typeface="メイリオ" panose="020B0604030504040204" pitchFamily="50" charset="-128"/>
                  <a:ea typeface="メイリオ" panose="020B0604030504040204" pitchFamily="50" charset="-128"/>
                </a:rPr>
                <a:t>いけん</a:t>
              </a:r>
              <a:endParaRPr lang="en-US" altLang="ja-JP" sz="20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5E307681-1C1F-4585-AD1C-5AC0C990CB33}"/>
                </a:ext>
              </a:extLst>
            </p:cNvPr>
            <p:cNvSpPr txBox="1"/>
            <p:nvPr/>
          </p:nvSpPr>
          <p:spPr>
            <a:xfrm>
              <a:off x="5434691" y="4129516"/>
              <a:ext cx="1643974" cy="707886"/>
            </a:xfrm>
            <a:prstGeom prst="rect">
              <a:avLst/>
            </a:prstGeom>
            <a:noFill/>
          </p:spPr>
          <p:txBody>
            <a:bodyPr wrap="square" rtlCol="0" anchor="ctr" anchorCtr="0">
              <a:spAutoFit/>
            </a:bodyPr>
            <a:lstStyle/>
            <a:p>
              <a:pPr>
                <a:lnSpc>
                  <a:spcPts val="5600"/>
                </a:lnSpc>
              </a:pPr>
              <a:r>
                <a:rPr lang="ja-JP" altLang="en-US" sz="2000" dirty="0">
                  <a:latin typeface="メイリオ" panose="020B0604030504040204" pitchFamily="50" charset="-128"/>
                  <a:ea typeface="メイリオ" panose="020B0604030504040204" pitchFamily="50" charset="-128"/>
                </a:rPr>
                <a:t>いけん</a:t>
              </a:r>
              <a:endParaRPr lang="en-US" altLang="ja-JP" sz="20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F06AF3FF-D85B-483D-A2B1-3F82843B5A95}"/>
                </a:ext>
              </a:extLst>
            </p:cNvPr>
            <p:cNvSpPr txBox="1"/>
            <p:nvPr/>
          </p:nvSpPr>
          <p:spPr>
            <a:xfrm>
              <a:off x="8202210" y="4129516"/>
              <a:ext cx="1643974" cy="707886"/>
            </a:xfrm>
            <a:prstGeom prst="rect">
              <a:avLst/>
            </a:prstGeom>
            <a:noFill/>
          </p:spPr>
          <p:txBody>
            <a:bodyPr wrap="square" rtlCol="0" anchor="ctr" anchorCtr="0">
              <a:spAutoFit/>
            </a:bodyPr>
            <a:lstStyle/>
            <a:p>
              <a:pPr>
                <a:lnSpc>
                  <a:spcPts val="5600"/>
                </a:lnSpc>
              </a:pPr>
              <a:r>
                <a:rPr lang="ja-JP" altLang="en-US" sz="2000" dirty="0">
                  <a:latin typeface="メイリオ" panose="020B0604030504040204" pitchFamily="50" charset="-128"/>
                  <a:ea typeface="メイリオ" panose="020B0604030504040204" pitchFamily="50" charset="-128"/>
                </a:rPr>
                <a:t>き</a:t>
              </a:r>
              <a:endParaRPr lang="en-US" altLang="ja-JP" sz="20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D6AD97B3-0F28-47FD-B5BE-B7637C4258E9}"/>
                </a:ext>
              </a:extLst>
            </p:cNvPr>
            <p:cNvSpPr txBox="1"/>
            <p:nvPr/>
          </p:nvSpPr>
          <p:spPr>
            <a:xfrm>
              <a:off x="3491953" y="5215634"/>
              <a:ext cx="1643974" cy="707886"/>
            </a:xfrm>
            <a:prstGeom prst="rect">
              <a:avLst/>
            </a:prstGeom>
            <a:noFill/>
          </p:spPr>
          <p:txBody>
            <a:bodyPr wrap="square" rtlCol="0" anchor="ctr" anchorCtr="0">
              <a:spAutoFit/>
            </a:bodyPr>
            <a:lstStyle/>
            <a:p>
              <a:pPr>
                <a:lnSpc>
                  <a:spcPts val="5600"/>
                </a:lnSpc>
              </a:pPr>
              <a:r>
                <a:rPr lang="ja-JP" altLang="en-US" sz="2000" dirty="0">
                  <a:latin typeface="メイリオ" panose="020B0604030504040204" pitchFamily="50" charset="-128"/>
                  <a:ea typeface="メイリオ" panose="020B0604030504040204" pitchFamily="50" charset="-128"/>
                </a:rPr>
                <a:t>たの</a:t>
              </a:r>
              <a:endParaRPr lang="en-US" altLang="ja-JP" sz="20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6C87A70B-C594-42C8-B8A4-8FAFC7130428}"/>
                </a:ext>
              </a:extLst>
            </p:cNvPr>
            <p:cNvSpPr txBox="1"/>
            <p:nvPr/>
          </p:nvSpPr>
          <p:spPr>
            <a:xfrm>
              <a:off x="4918677" y="5236179"/>
              <a:ext cx="1643974" cy="707886"/>
            </a:xfrm>
            <a:prstGeom prst="rect">
              <a:avLst/>
            </a:prstGeom>
            <a:noFill/>
          </p:spPr>
          <p:txBody>
            <a:bodyPr wrap="square" rtlCol="0" anchor="ctr" anchorCtr="0">
              <a:spAutoFit/>
            </a:bodyPr>
            <a:lstStyle/>
            <a:p>
              <a:pPr>
                <a:lnSpc>
                  <a:spcPts val="5600"/>
                </a:lnSpc>
              </a:pPr>
              <a:r>
                <a:rPr lang="ja-JP" altLang="en-US" sz="2000" dirty="0">
                  <a:latin typeface="メイリオ" panose="020B0604030504040204" pitchFamily="50" charset="-128"/>
                  <a:ea typeface="メイリオ" panose="020B0604030504040204" pitchFamily="50" charset="-128"/>
                </a:rPr>
                <a:t>と</a:t>
              </a:r>
              <a:endParaRPr lang="en-US" altLang="ja-JP" sz="20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5A53A942-D4DE-4213-B50A-108E9E9BDB3D}"/>
                </a:ext>
              </a:extLst>
            </p:cNvPr>
            <p:cNvSpPr txBox="1"/>
            <p:nvPr/>
          </p:nvSpPr>
          <p:spPr>
            <a:xfrm>
              <a:off x="5904989" y="5240067"/>
              <a:ext cx="1643974" cy="707886"/>
            </a:xfrm>
            <a:prstGeom prst="rect">
              <a:avLst/>
            </a:prstGeom>
            <a:noFill/>
          </p:spPr>
          <p:txBody>
            <a:bodyPr wrap="square" rtlCol="0" anchor="ctr" anchorCtr="0">
              <a:spAutoFit/>
            </a:bodyPr>
            <a:lstStyle/>
            <a:p>
              <a:pPr>
                <a:lnSpc>
                  <a:spcPts val="5600"/>
                </a:lnSpc>
              </a:pPr>
              <a:r>
                <a:rPr lang="ja-JP" altLang="en-US" sz="2000" dirty="0">
                  <a:latin typeface="メイリオ" panose="020B0604030504040204" pitchFamily="50" charset="-128"/>
                  <a:ea typeface="メイリオ" panose="020B0604030504040204" pitchFamily="50" charset="-128"/>
                </a:rPr>
                <a:t>く</a:t>
              </a:r>
              <a:endParaRPr lang="en-US" altLang="ja-JP" sz="2000" dirty="0">
                <a:latin typeface="メイリオ" panose="020B0604030504040204" pitchFamily="50" charset="-128"/>
                <a:ea typeface="メイリオ" panose="020B0604030504040204" pitchFamily="50" charset="-128"/>
              </a:endParaRPr>
            </a:p>
          </p:txBody>
        </p:sp>
      </p:grpSp>
      <p:sp>
        <p:nvSpPr>
          <p:cNvPr id="19" name="テキスト ボックス 18">
            <a:extLst>
              <a:ext uri="{FF2B5EF4-FFF2-40B4-BE49-F238E27FC236}">
                <a16:creationId xmlns:a16="http://schemas.microsoft.com/office/drawing/2014/main" id="{CE73FBB2-7905-4905-B2FF-7EE7BDC11381}"/>
              </a:ext>
            </a:extLst>
          </p:cNvPr>
          <p:cNvSpPr txBox="1"/>
          <p:nvPr/>
        </p:nvSpPr>
        <p:spPr>
          <a:xfrm>
            <a:off x="7499095" y="2400039"/>
            <a:ext cx="1643974" cy="707886"/>
          </a:xfrm>
          <a:prstGeom prst="rect">
            <a:avLst/>
          </a:prstGeom>
          <a:noFill/>
        </p:spPr>
        <p:txBody>
          <a:bodyPr wrap="square" rtlCol="0" anchor="ctr" anchorCtr="0">
            <a:spAutoFit/>
          </a:bodyPr>
          <a:lstStyle/>
          <a:p>
            <a:pPr>
              <a:lnSpc>
                <a:spcPts val="5600"/>
              </a:lnSpc>
            </a:pPr>
            <a:r>
              <a:rPr lang="ja-JP" altLang="en-US" sz="2000" dirty="0">
                <a:latin typeface="メイリオ" panose="020B0604030504040204" pitchFamily="50" charset="-128"/>
                <a:ea typeface="メイリオ" panose="020B0604030504040204" pitchFamily="50" charset="-128"/>
              </a:rPr>
              <a:t>つた</a:t>
            </a:r>
            <a:endParaRPr lang="en-US" altLang="ja-JP" sz="2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1290224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3096</Words>
  <Application>Microsoft Office PowerPoint</Application>
  <PresentationFormat>ワイド画面</PresentationFormat>
  <Paragraphs>672</Paragraphs>
  <Slides>24</Slides>
  <Notes>24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24</vt:i4>
      </vt:variant>
    </vt:vector>
  </HeadingPairs>
  <TitlesOfParts>
    <vt:vector size="30" baseType="lpstr">
      <vt:lpstr>BIZ UDゴシック</vt:lpstr>
      <vt:lpstr>メイリオ</vt:lpstr>
      <vt:lpstr>游ゴシック</vt:lpstr>
      <vt:lpstr>游ゴシック Light</vt:lpstr>
      <vt:lpstr>Arial</vt:lpstr>
      <vt:lpstr>Office テーマ</vt:lpstr>
      <vt:lpstr>クロスロードゲームに必要なもの</vt:lpstr>
      <vt:lpstr>令和4年度　小学校での防災教育</vt:lpstr>
      <vt:lpstr>ぼう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ゲームの所要時間</vt:lpstr>
      <vt:lpstr>PowerPoint プレゼンテーション</vt:lpstr>
      <vt:lpstr>PowerPoint プレゼンテーション</vt:lpstr>
      <vt:lpstr>ゲームの所要時間</vt:lpstr>
      <vt:lpstr>PowerPoint プレゼンテーション</vt:lpstr>
      <vt:lpstr>PowerPoint プレゼンテーション</vt:lpstr>
      <vt:lpstr>PowerPoint プレゼンテーション</vt:lpstr>
      <vt:lpstr>ゲームの所要時間</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これでクロスロードゲームの授業を終わります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高田</dc:creator>
  <cp:lastModifiedBy>boss19690518@outlook.jp</cp:lastModifiedBy>
  <cp:revision>61</cp:revision>
  <cp:lastPrinted>2023-01-21T04:57:42Z</cp:lastPrinted>
  <dcterms:created xsi:type="dcterms:W3CDTF">2021-05-21T23:22:43Z</dcterms:created>
  <dcterms:modified xsi:type="dcterms:W3CDTF">2023-02-12T02:06:59Z</dcterms:modified>
</cp:coreProperties>
</file>